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7" r:id="rId14"/>
    <p:sldId id="269" r:id="rId15"/>
    <p:sldId id="270" r:id="rId16"/>
    <p:sldId id="271" r:id="rId17"/>
    <p:sldId id="272" r:id="rId18"/>
    <p:sldId id="273" r:id="rId19"/>
    <p:sldId id="274" r:id="rId20"/>
    <p:sldId id="275" r:id="rId21"/>
    <p:sldId id="276" r:id="rId22"/>
  </p:sldIdLst>
  <p:sldSz cx="9144000" cy="5143500" type="screen16x9"/>
  <p:notesSz cx="6858000" cy="9144000"/>
  <p:embeddedFontLst>
    <p:embeddedFont>
      <p:font typeface="Lato" panose="020F0502020204030203" pitchFamily="34" charset="0"/>
      <p:regular r:id="rId24"/>
      <p:bold r:id="rId25"/>
    </p:embeddedFont>
    <p:embeddedFont>
      <p:font typeface="Lato Black" panose="020F0502020204030203" pitchFamily="34" charset="0"/>
      <p:bold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880">
          <p15:clr>
            <a:srgbClr val="A4A3A4"/>
          </p15:clr>
        </p15:guide>
        <p15:guide id="2" orient="horz" pos="2358">
          <p15:clr>
            <a:srgbClr val="A4A3A4"/>
          </p15:clr>
        </p15:guide>
        <p15:guide id="3" orient="horz" pos="2868">
          <p15:clr>
            <a:srgbClr val="A4A3A4"/>
          </p15:clr>
        </p15:guide>
        <p15:guide id="4" pos="2863">
          <p15:clr>
            <a:srgbClr val="A4A3A4"/>
          </p15:clr>
        </p15:guide>
        <p15:guide id="5" pos="2856">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8" roundtripDataSignature="AMtx7mgsWtYTtLE3+vnDN0SUanatQnMv6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8155E9-89C0-4CF9-9493-38D65EEEE942}" v="18" dt="2026-08-20T17:42:03.822"/>
  </p1510:revLst>
</p1510:revInfo>
</file>

<file path=ppt/tableStyles.xml><?xml version="1.0" encoding="utf-8"?>
<a:tblStyleLst xmlns:a="http://schemas.openxmlformats.org/drawingml/2006/main" def="{CDA11957-B77A-499E-B615-7737712BAF3E}">
  <a:tblStyle styleId="{CDA11957-B77A-499E-B615-7737712BAF3E}"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431" autoAdjust="0"/>
  </p:normalViewPr>
  <p:slideViewPr>
    <p:cSldViewPr snapToGrid="0">
      <p:cViewPr varScale="1">
        <p:scale>
          <a:sx n="138" d="100"/>
          <a:sy n="138" d="100"/>
        </p:scale>
        <p:origin x="834" y="102"/>
      </p:cViewPr>
      <p:guideLst>
        <p:guide pos="2880"/>
        <p:guide orient="horz" pos="2358"/>
        <p:guide orient="horz" pos="2868"/>
        <p:guide pos="2863"/>
        <p:guide pos="2856"/>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8"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43"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Jacobs" userId="ab5045fa-bcc4-4c61-a2a2-bed48465d186" providerId="ADAL" clId="{CAB7F19C-6C2D-42C3-AD85-B9E8D9F79F5E}"/>
    <pc:docChg chg="custSel mod addSld delSld modSld">
      <pc:chgData name="Jenny Jacobs" userId="ab5045fa-bcc4-4c61-a2a2-bed48465d186" providerId="ADAL" clId="{CAB7F19C-6C2D-42C3-AD85-B9E8D9F79F5E}" dt="2026-08-20T17:53:41.396" v="456" actId="6549"/>
      <pc:docMkLst>
        <pc:docMk/>
      </pc:docMkLst>
      <pc:sldChg chg="modSp mod modNotesTx">
        <pc:chgData name="Jenny Jacobs" userId="ab5045fa-bcc4-4c61-a2a2-bed48465d186" providerId="ADAL" clId="{CAB7F19C-6C2D-42C3-AD85-B9E8D9F79F5E}" dt="2026-08-20T17:52:07.509" v="439" actId="6549"/>
        <pc:sldMkLst>
          <pc:docMk/>
          <pc:sldMk cId="0" sldId="256"/>
        </pc:sldMkLst>
        <pc:spChg chg="mod">
          <ac:chgData name="Jenny Jacobs" userId="ab5045fa-bcc4-4c61-a2a2-bed48465d186" providerId="ADAL" clId="{CAB7F19C-6C2D-42C3-AD85-B9E8D9F79F5E}" dt="2026-08-20T17:38:31.442" v="435" actId="14100"/>
          <ac:spMkLst>
            <pc:docMk/>
            <pc:sldMk cId="0" sldId="256"/>
            <ac:spMk id="40" creationId="{00000000-0000-0000-0000-000000000000}"/>
          </ac:spMkLst>
        </pc:spChg>
        <pc:spChg chg="mod">
          <ac:chgData name="Jenny Jacobs" userId="ab5045fa-bcc4-4c61-a2a2-bed48465d186" providerId="ADAL" clId="{CAB7F19C-6C2D-42C3-AD85-B9E8D9F79F5E}" dt="2026-08-20T17:38:37.387" v="436" actId="1076"/>
          <ac:spMkLst>
            <pc:docMk/>
            <pc:sldMk cId="0" sldId="256"/>
            <ac:spMk id="41" creationId="{00000000-0000-0000-0000-000000000000}"/>
          </ac:spMkLst>
        </pc:spChg>
        <pc:picChg chg="mod">
          <ac:chgData name="Jenny Jacobs" userId="ab5045fa-bcc4-4c61-a2a2-bed48465d186" providerId="ADAL" clId="{CAB7F19C-6C2D-42C3-AD85-B9E8D9F79F5E}" dt="2026-08-20T16:34:59.259" v="1" actId="962"/>
          <ac:picMkLst>
            <pc:docMk/>
            <pc:sldMk cId="0" sldId="256"/>
            <ac:picMk id="42" creationId="{00000000-0000-0000-0000-000000000000}"/>
          </ac:picMkLst>
        </pc:picChg>
      </pc:sldChg>
      <pc:sldChg chg="modSp mod modNotesTx">
        <pc:chgData name="Jenny Jacobs" userId="ab5045fa-bcc4-4c61-a2a2-bed48465d186" providerId="ADAL" clId="{CAB7F19C-6C2D-42C3-AD85-B9E8D9F79F5E}" dt="2026-08-20T17:52:12.206" v="440" actId="6549"/>
        <pc:sldMkLst>
          <pc:docMk/>
          <pc:sldMk cId="0" sldId="257"/>
        </pc:sldMkLst>
        <pc:spChg chg="mod">
          <ac:chgData name="Jenny Jacobs" userId="ab5045fa-bcc4-4c61-a2a2-bed48465d186" providerId="ADAL" clId="{CAB7F19C-6C2D-42C3-AD85-B9E8D9F79F5E}" dt="2026-08-20T17:34:44.449" v="407" actId="33553"/>
          <ac:spMkLst>
            <pc:docMk/>
            <pc:sldMk cId="0" sldId="257"/>
            <ac:spMk id="48" creationId="{00000000-0000-0000-0000-000000000000}"/>
          </ac:spMkLst>
        </pc:spChg>
        <pc:picChg chg="mod">
          <ac:chgData name="Jenny Jacobs" userId="ab5045fa-bcc4-4c61-a2a2-bed48465d186" providerId="ADAL" clId="{CAB7F19C-6C2D-42C3-AD85-B9E8D9F79F5E}" dt="2026-08-20T17:03:26.969" v="3" actId="962"/>
          <ac:picMkLst>
            <pc:docMk/>
            <pc:sldMk cId="0" sldId="257"/>
            <ac:picMk id="50" creationId="{00000000-0000-0000-0000-000000000000}"/>
          </ac:picMkLst>
        </pc:picChg>
      </pc:sldChg>
      <pc:sldChg chg="modSp mod modNotesTx">
        <pc:chgData name="Jenny Jacobs" userId="ab5045fa-bcc4-4c61-a2a2-bed48465d186" providerId="ADAL" clId="{CAB7F19C-6C2D-42C3-AD85-B9E8D9F79F5E}" dt="2026-08-20T17:52:17.383" v="441" actId="6549"/>
        <pc:sldMkLst>
          <pc:docMk/>
          <pc:sldMk cId="0" sldId="258"/>
        </pc:sldMkLst>
        <pc:spChg chg="mod">
          <ac:chgData name="Jenny Jacobs" userId="ab5045fa-bcc4-4c61-a2a2-bed48465d186" providerId="ADAL" clId="{CAB7F19C-6C2D-42C3-AD85-B9E8D9F79F5E}" dt="2026-08-20T17:34:47.479" v="408" actId="33553"/>
          <ac:spMkLst>
            <pc:docMk/>
            <pc:sldMk cId="0" sldId="258"/>
            <ac:spMk id="56" creationId="{00000000-0000-0000-0000-000000000000}"/>
          </ac:spMkLst>
        </pc:spChg>
        <pc:picChg chg="mod">
          <ac:chgData name="Jenny Jacobs" userId="ab5045fa-bcc4-4c61-a2a2-bed48465d186" providerId="ADAL" clId="{CAB7F19C-6C2D-42C3-AD85-B9E8D9F79F5E}" dt="2026-08-20T17:04:19.823" v="5" actId="962"/>
          <ac:picMkLst>
            <pc:docMk/>
            <pc:sldMk cId="0" sldId="258"/>
            <ac:picMk id="58" creationId="{00000000-0000-0000-0000-000000000000}"/>
          </ac:picMkLst>
        </pc:picChg>
      </pc:sldChg>
      <pc:sldChg chg="addSp delSp modSp mod modNotesTx">
        <pc:chgData name="Jenny Jacobs" userId="ab5045fa-bcc4-4c61-a2a2-bed48465d186" providerId="ADAL" clId="{CAB7F19C-6C2D-42C3-AD85-B9E8D9F79F5E}" dt="2026-08-20T17:52:21.729" v="442" actId="6549"/>
        <pc:sldMkLst>
          <pc:docMk/>
          <pc:sldMk cId="0" sldId="259"/>
        </pc:sldMkLst>
        <pc:spChg chg="add del mod">
          <ac:chgData name="Jenny Jacobs" userId="ab5045fa-bcc4-4c61-a2a2-bed48465d186" providerId="ADAL" clId="{CAB7F19C-6C2D-42C3-AD85-B9E8D9F79F5E}" dt="2026-08-20T17:09:33.165" v="20" actId="478"/>
          <ac:spMkLst>
            <pc:docMk/>
            <pc:sldMk cId="0" sldId="259"/>
            <ac:spMk id="3" creationId="{E60ECA8D-071B-95F2-3FA8-EA21B3690202}"/>
          </ac:spMkLst>
        </pc:spChg>
        <pc:spChg chg="mod">
          <ac:chgData name="Jenny Jacobs" userId="ab5045fa-bcc4-4c61-a2a2-bed48465d186" providerId="ADAL" clId="{CAB7F19C-6C2D-42C3-AD85-B9E8D9F79F5E}" dt="2026-08-20T17:34:49.861" v="409" actId="33553"/>
          <ac:spMkLst>
            <pc:docMk/>
            <pc:sldMk cId="0" sldId="259"/>
            <ac:spMk id="63" creationId="{00000000-0000-0000-0000-000000000000}"/>
          </ac:spMkLst>
        </pc:spChg>
        <pc:spChg chg="del mod">
          <ac:chgData name="Jenny Jacobs" userId="ab5045fa-bcc4-4c61-a2a2-bed48465d186" providerId="ADAL" clId="{CAB7F19C-6C2D-42C3-AD85-B9E8D9F79F5E}" dt="2026-08-20T17:09:26.942" v="18" actId="478"/>
          <ac:spMkLst>
            <pc:docMk/>
            <pc:sldMk cId="0" sldId="259"/>
            <ac:spMk id="64" creationId="{00000000-0000-0000-0000-000000000000}"/>
          </ac:spMkLst>
        </pc:spChg>
        <pc:spChg chg="del mod">
          <ac:chgData name="Jenny Jacobs" userId="ab5045fa-bcc4-4c61-a2a2-bed48465d186" providerId="ADAL" clId="{CAB7F19C-6C2D-42C3-AD85-B9E8D9F79F5E}" dt="2026-08-20T17:08:40.878" v="7" actId="478"/>
          <ac:spMkLst>
            <pc:docMk/>
            <pc:sldMk cId="0" sldId="259"/>
            <ac:spMk id="65" creationId="{00000000-0000-0000-0000-000000000000}"/>
          </ac:spMkLst>
        </pc:spChg>
        <pc:graphicFrameChg chg="modGraphic">
          <ac:chgData name="Jenny Jacobs" userId="ab5045fa-bcc4-4c61-a2a2-bed48465d186" providerId="ADAL" clId="{CAB7F19C-6C2D-42C3-AD85-B9E8D9F79F5E}" dt="2026-08-20T17:39:36.707" v="437" actId="14734"/>
          <ac:graphicFrameMkLst>
            <pc:docMk/>
            <pc:sldMk cId="0" sldId="259"/>
            <ac:graphicFrameMk id="67" creationId="{00000000-0000-0000-0000-000000000000}"/>
          </ac:graphicFrameMkLst>
        </pc:graphicFrameChg>
        <pc:picChg chg="del mod">
          <ac:chgData name="Jenny Jacobs" userId="ab5045fa-bcc4-4c61-a2a2-bed48465d186" providerId="ADAL" clId="{CAB7F19C-6C2D-42C3-AD85-B9E8D9F79F5E}" dt="2026-08-20T17:08:59.309" v="9" actId="478"/>
          <ac:picMkLst>
            <pc:docMk/>
            <pc:sldMk cId="0" sldId="259"/>
            <ac:picMk id="66" creationId="{00000000-0000-0000-0000-000000000000}"/>
          </ac:picMkLst>
        </pc:picChg>
      </pc:sldChg>
      <pc:sldChg chg="addSp delSp modSp mod modNotesTx">
        <pc:chgData name="Jenny Jacobs" userId="ab5045fa-bcc4-4c61-a2a2-bed48465d186" providerId="ADAL" clId="{CAB7F19C-6C2D-42C3-AD85-B9E8D9F79F5E}" dt="2026-08-20T17:52:26.040" v="443" actId="6549"/>
        <pc:sldMkLst>
          <pc:docMk/>
          <pc:sldMk cId="0" sldId="260"/>
        </pc:sldMkLst>
        <pc:spChg chg="add del mod">
          <ac:chgData name="Jenny Jacobs" userId="ab5045fa-bcc4-4c61-a2a2-bed48465d186" providerId="ADAL" clId="{CAB7F19C-6C2D-42C3-AD85-B9E8D9F79F5E}" dt="2026-08-20T17:09:49.887" v="27" actId="478"/>
          <ac:spMkLst>
            <pc:docMk/>
            <pc:sldMk cId="0" sldId="260"/>
            <ac:spMk id="3" creationId="{92366BF8-1C4A-E5ED-044E-24757AABF3B8}"/>
          </ac:spMkLst>
        </pc:spChg>
        <pc:spChg chg="mod">
          <ac:chgData name="Jenny Jacobs" userId="ab5045fa-bcc4-4c61-a2a2-bed48465d186" providerId="ADAL" clId="{CAB7F19C-6C2D-42C3-AD85-B9E8D9F79F5E}" dt="2026-08-20T17:34:54.378" v="410" actId="33553"/>
          <ac:spMkLst>
            <pc:docMk/>
            <pc:sldMk cId="0" sldId="260"/>
            <ac:spMk id="72" creationId="{00000000-0000-0000-0000-000000000000}"/>
          </ac:spMkLst>
        </pc:spChg>
        <pc:spChg chg="del mod">
          <ac:chgData name="Jenny Jacobs" userId="ab5045fa-bcc4-4c61-a2a2-bed48465d186" providerId="ADAL" clId="{CAB7F19C-6C2D-42C3-AD85-B9E8D9F79F5E}" dt="2026-08-20T17:09:44.557" v="25" actId="478"/>
          <ac:spMkLst>
            <pc:docMk/>
            <pc:sldMk cId="0" sldId="260"/>
            <ac:spMk id="73" creationId="{00000000-0000-0000-0000-000000000000}"/>
          </ac:spMkLst>
        </pc:spChg>
        <pc:spChg chg="del mod">
          <ac:chgData name="Jenny Jacobs" userId="ab5045fa-bcc4-4c61-a2a2-bed48465d186" providerId="ADAL" clId="{CAB7F19C-6C2D-42C3-AD85-B9E8D9F79F5E}" dt="2026-08-20T17:09:16.500" v="11" actId="478"/>
          <ac:spMkLst>
            <pc:docMk/>
            <pc:sldMk cId="0" sldId="260"/>
            <ac:spMk id="74" creationId="{00000000-0000-0000-0000-000000000000}"/>
          </ac:spMkLst>
        </pc:spChg>
        <pc:graphicFrameChg chg="modGraphic">
          <ac:chgData name="Jenny Jacobs" userId="ab5045fa-bcc4-4c61-a2a2-bed48465d186" providerId="ADAL" clId="{CAB7F19C-6C2D-42C3-AD85-B9E8D9F79F5E}" dt="2026-08-20T17:34:25.189" v="404" actId="13238"/>
          <ac:graphicFrameMkLst>
            <pc:docMk/>
            <pc:sldMk cId="0" sldId="260"/>
            <ac:graphicFrameMk id="76" creationId="{00000000-0000-0000-0000-000000000000}"/>
          </ac:graphicFrameMkLst>
        </pc:graphicFrameChg>
        <pc:picChg chg="del mod">
          <ac:chgData name="Jenny Jacobs" userId="ab5045fa-bcc4-4c61-a2a2-bed48465d186" providerId="ADAL" clId="{CAB7F19C-6C2D-42C3-AD85-B9E8D9F79F5E}" dt="2026-08-20T17:09:55.750" v="29" actId="478"/>
          <ac:picMkLst>
            <pc:docMk/>
            <pc:sldMk cId="0" sldId="260"/>
            <ac:picMk id="75" creationId="{00000000-0000-0000-0000-000000000000}"/>
          </ac:picMkLst>
        </pc:picChg>
      </pc:sldChg>
      <pc:sldChg chg="modSp mod modNotesTx">
        <pc:chgData name="Jenny Jacobs" userId="ab5045fa-bcc4-4c61-a2a2-bed48465d186" providerId="ADAL" clId="{CAB7F19C-6C2D-42C3-AD85-B9E8D9F79F5E}" dt="2026-08-20T17:52:32.247" v="444" actId="6549"/>
        <pc:sldMkLst>
          <pc:docMk/>
          <pc:sldMk cId="0" sldId="261"/>
        </pc:sldMkLst>
        <pc:spChg chg="mod">
          <ac:chgData name="Jenny Jacobs" userId="ab5045fa-bcc4-4c61-a2a2-bed48465d186" providerId="ADAL" clId="{CAB7F19C-6C2D-42C3-AD85-B9E8D9F79F5E}" dt="2026-08-20T17:34:56.177" v="411" actId="33553"/>
          <ac:spMkLst>
            <pc:docMk/>
            <pc:sldMk cId="0" sldId="261"/>
            <ac:spMk id="82" creationId="{00000000-0000-0000-0000-000000000000}"/>
          </ac:spMkLst>
        </pc:spChg>
        <pc:picChg chg="mod">
          <ac:chgData name="Jenny Jacobs" userId="ab5045fa-bcc4-4c61-a2a2-bed48465d186" providerId="ADAL" clId="{CAB7F19C-6C2D-42C3-AD85-B9E8D9F79F5E}" dt="2026-08-20T17:36:05.562" v="428"/>
          <ac:picMkLst>
            <pc:docMk/>
            <pc:sldMk cId="0" sldId="261"/>
            <ac:picMk id="83" creationId="{00000000-0000-0000-0000-000000000000}"/>
          </ac:picMkLst>
        </pc:picChg>
      </pc:sldChg>
      <pc:sldChg chg="modSp mod modNotesTx">
        <pc:chgData name="Jenny Jacobs" userId="ab5045fa-bcc4-4c61-a2a2-bed48465d186" providerId="ADAL" clId="{CAB7F19C-6C2D-42C3-AD85-B9E8D9F79F5E}" dt="2026-08-20T17:52:38.477" v="445" actId="6549"/>
        <pc:sldMkLst>
          <pc:docMk/>
          <pc:sldMk cId="0" sldId="262"/>
        </pc:sldMkLst>
        <pc:spChg chg="mod">
          <ac:chgData name="Jenny Jacobs" userId="ab5045fa-bcc4-4c61-a2a2-bed48465d186" providerId="ADAL" clId="{CAB7F19C-6C2D-42C3-AD85-B9E8D9F79F5E}" dt="2026-08-20T17:34:58.022" v="412" actId="33553"/>
          <ac:spMkLst>
            <pc:docMk/>
            <pc:sldMk cId="0" sldId="262"/>
            <ac:spMk id="90" creationId="{00000000-0000-0000-0000-000000000000}"/>
          </ac:spMkLst>
        </pc:spChg>
        <pc:picChg chg="mod">
          <ac:chgData name="Jenny Jacobs" userId="ab5045fa-bcc4-4c61-a2a2-bed48465d186" providerId="ADAL" clId="{CAB7F19C-6C2D-42C3-AD85-B9E8D9F79F5E}" dt="2026-08-20T17:10:47.064" v="32" actId="962"/>
          <ac:picMkLst>
            <pc:docMk/>
            <pc:sldMk cId="0" sldId="262"/>
            <ac:picMk id="92" creationId="{00000000-0000-0000-0000-000000000000}"/>
          </ac:picMkLst>
        </pc:picChg>
      </pc:sldChg>
      <pc:sldChg chg="modSp mod modNotesTx">
        <pc:chgData name="Jenny Jacobs" userId="ab5045fa-bcc4-4c61-a2a2-bed48465d186" providerId="ADAL" clId="{CAB7F19C-6C2D-42C3-AD85-B9E8D9F79F5E}" dt="2026-08-20T17:52:43.907" v="446" actId="6549"/>
        <pc:sldMkLst>
          <pc:docMk/>
          <pc:sldMk cId="0" sldId="263"/>
        </pc:sldMkLst>
        <pc:spChg chg="mod">
          <ac:chgData name="Jenny Jacobs" userId="ab5045fa-bcc4-4c61-a2a2-bed48465d186" providerId="ADAL" clId="{CAB7F19C-6C2D-42C3-AD85-B9E8D9F79F5E}" dt="2026-08-20T17:35:00.365" v="413" actId="33553"/>
          <ac:spMkLst>
            <pc:docMk/>
            <pc:sldMk cId="0" sldId="263"/>
            <ac:spMk id="98" creationId="{00000000-0000-0000-0000-000000000000}"/>
          </ac:spMkLst>
        </pc:spChg>
        <pc:picChg chg="mod">
          <ac:chgData name="Jenny Jacobs" userId="ab5045fa-bcc4-4c61-a2a2-bed48465d186" providerId="ADAL" clId="{CAB7F19C-6C2D-42C3-AD85-B9E8D9F79F5E}" dt="2026-08-20T17:12:16.202" v="34" actId="962"/>
          <ac:picMkLst>
            <pc:docMk/>
            <pc:sldMk cId="0" sldId="263"/>
            <ac:picMk id="99" creationId="{00000000-0000-0000-0000-000000000000}"/>
          </ac:picMkLst>
        </pc:picChg>
      </pc:sldChg>
      <pc:sldChg chg="modSp mod modNotesTx">
        <pc:chgData name="Jenny Jacobs" userId="ab5045fa-bcc4-4c61-a2a2-bed48465d186" providerId="ADAL" clId="{CAB7F19C-6C2D-42C3-AD85-B9E8D9F79F5E}" dt="2026-08-20T17:52:48.763" v="447" actId="6549"/>
        <pc:sldMkLst>
          <pc:docMk/>
          <pc:sldMk cId="0" sldId="264"/>
        </pc:sldMkLst>
        <pc:spChg chg="mod">
          <ac:chgData name="Jenny Jacobs" userId="ab5045fa-bcc4-4c61-a2a2-bed48465d186" providerId="ADAL" clId="{CAB7F19C-6C2D-42C3-AD85-B9E8D9F79F5E}" dt="2026-08-20T17:35:03.070" v="414" actId="33553"/>
          <ac:spMkLst>
            <pc:docMk/>
            <pc:sldMk cId="0" sldId="264"/>
            <ac:spMk id="105" creationId="{00000000-0000-0000-0000-000000000000}"/>
          </ac:spMkLst>
        </pc:spChg>
        <pc:picChg chg="mod">
          <ac:chgData name="Jenny Jacobs" userId="ab5045fa-bcc4-4c61-a2a2-bed48465d186" providerId="ADAL" clId="{CAB7F19C-6C2D-42C3-AD85-B9E8D9F79F5E}" dt="2026-08-20T17:36:33.719" v="429"/>
          <ac:picMkLst>
            <pc:docMk/>
            <pc:sldMk cId="0" sldId="264"/>
            <ac:picMk id="106" creationId="{00000000-0000-0000-0000-000000000000}"/>
          </ac:picMkLst>
        </pc:picChg>
      </pc:sldChg>
      <pc:sldChg chg="modSp mod modNotesTx">
        <pc:chgData name="Jenny Jacobs" userId="ab5045fa-bcc4-4c61-a2a2-bed48465d186" providerId="ADAL" clId="{CAB7F19C-6C2D-42C3-AD85-B9E8D9F79F5E}" dt="2026-08-20T17:52:54.885" v="448" actId="6549"/>
        <pc:sldMkLst>
          <pc:docMk/>
          <pc:sldMk cId="0" sldId="265"/>
        </pc:sldMkLst>
        <pc:spChg chg="mod">
          <ac:chgData name="Jenny Jacobs" userId="ab5045fa-bcc4-4c61-a2a2-bed48465d186" providerId="ADAL" clId="{CAB7F19C-6C2D-42C3-AD85-B9E8D9F79F5E}" dt="2026-08-20T17:35:06.060" v="415" actId="33553"/>
          <ac:spMkLst>
            <pc:docMk/>
            <pc:sldMk cId="0" sldId="265"/>
            <ac:spMk id="113" creationId="{00000000-0000-0000-0000-000000000000}"/>
          </ac:spMkLst>
        </pc:spChg>
        <pc:picChg chg="mod">
          <ac:chgData name="Jenny Jacobs" userId="ab5045fa-bcc4-4c61-a2a2-bed48465d186" providerId="ADAL" clId="{CAB7F19C-6C2D-42C3-AD85-B9E8D9F79F5E}" dt="2026-08-20T17:36:51.485" v="430"/>
          <ac:picMkLst>
            <pc:docMk/>
            <pc:sldMk cId="0" sldId="265"/>
            <ac:picMk id="114" creationId="{00000000-0000-0000-0000-000000000000}"/>
          </ac:picMkLst>
        </pc:picChg>
      </pc:sldChg>
      <pc:sldChg chg="modSp mod modNotesTx">
        <pc:chgData name="Jenny Jacobs" userId="ab5045fa-bcc4-4c61-a2a2-bed48465d186" providerId="ADAL" clId="{CAB7F19C-6C2D-42C3-AD85-B9E8D9F79F5E}" dt="2026-08-20T17:52:59" v="449" actId="6549"/>
        <pc:sldMkLst>
          <pc:docMk/>
          <pc:sldMk cId="0" sldId="266"/>
        </pc:sldMkLst>
        <pc:spChg chg="mod">
          <ac:chgData name="Jenny Jacobs" userId="ab5045fa-bcc4-4c61-a2a2-bed48465d186" providerId="ADAL" clId="{CAB7F19C-6C2D-42C3-AD85-B9E8D9F79F5E}" dt="2026-08-20T17:35:10.687" v="416" actId="33553"/>
          <ac:spMkLst>
            <pc:docMk/>
            <pc:sldMk cId="0" sldId="266"/>
            <ac:spMk id="121" creationId="{00000000-0000-0000-0000-000000000000}"/>
          </ac:spMkLst>
        </pc:spChg>
        <pc:picChg chg="mod">
          <ac:chgData name="Jenny Jacobs" userId="ab5045fa-bcc4-4c61-a2a2-bed48465d186" providerId="ADAL" clId="{CAB7F19C-6C2D-42C3-AD85-B9E8D9F79F5E}" dt="2026-08-20T17:14:48.044" v="41" actId="962"/>
          <ac:picMkLst>
            <pc:docMk/>
            <pc:sldMk cId="0" sldId="266"/>
            <ac:picMk id="123" creationId="{00000000-0000-0000-0000-000000000000}"/>
          </ac:picMkLst>
        </pc:picChg>
      </pc:sldChg>
      <pc:sldChg chg="modSp mod modNotesTx">
        <pc:chgData name="Jenny Jacobs" userId="ab5045fa-bcc4-4c61-a2a2-bed48465d186" providerId="ADAL" clId="{CAB7F19C-6C2D-42C3-AD85-B9E8D9F79F5E}" dt="2026-08-20T17:53:04.389" v="450" actId="6549"/>
        <pc:sldMkLst>
          <pc:docMk/>
          <pc:sldMk cId="0" sldId="267"/>
        </pc:sldMkLst>
        <pc:spChg chg="mod">
          <ac:chgData name="Jenny Jacobs" userId="ab5045fa-bcc4-4c61-a2a2-bed48465d186" providerId="ADAL" clId="{CAB7F19C-6C2D-42C3-AD85-B9E8D9F79F5E}" dt="2026-08-20T17:35:13.262" v="417" actId="33553"/>
          <ac:spMkLst>
            <pc:docMk/>
            <pc:sldMk cId="0" sldId="267"/>
            <ac:spMk id="129" creationId="{00000000-0000-0000-0000-000000000000}"/>
          </ac:spMkLst>
        </pc:spChg>
        <pc:picChg chg="mod">
          <ac:chgData name="Jenny Jacobs" userId="ab5045fa-bcc4-4c61-a2a2-bed48465d186" providerId="ADAL" clId="{CAB7F19C-6C2D-42C3-AD85-B9E8D9F79F5E}" dt="2026-08-20T17:37:07.732" v="431"/>
          <ac:picMkLst>
            <pc:docMk/>
            <pc:sldMk cId="0" sldId="267"/>
            <ac:picMk id="130" creationId="{00000000-0000-0000-0000-000000000000}"/>
          </ac:picMkLst>
        </pc:picChg>
      </pc:sldChg>
      <pc:sldChg chg="del">
        <pc:chgData name="Jenny Jacobs" userId="ab5045fa-bcc4-4c61-a2a2-bed48465d186" providerId="ADAL" clId="{CAB7F19C-6C2D-42C3-AD85-B9E8D9F79F5E}" dt="2026-08-20T17:27:55.549" v="373" actId="2696"/>
        <pc:sldMkLst>
          <pc:docMk/>
          <pc:sldMk cId="0" sldId="268"/>
        </pc:sldMkLst>
      </pc:sldChg>
      <pc:sldChg chg="modSp mod modNotesTx">
        <pc:chgData name="Jenny Jacobs" userId="ab5045fa-bcc4-4c61-a2a2-bed48465d186" providerId="ADAL" clId="{CAB7F19C-6C2D-42C3-AD85-B9E8D9F79F5E}" dt="2026-08-20T17:53:09.987" v="451" actId="6549"/>
        <pc:sldMkLst>
          <pc:docMk/>
          <pc:sldMk cId="0" sldId="269"/>
        </pc:sldMkLst>
        <pc:spChg chg="mod">
          <ac:chgData name="Jenny Jacobs" userId="ab5045fa-bcc4-4c61-a2a2-bed48465d186" providerId="ADAL" clId="{CAB7F19C-6C2D-42C3-AD85-B9E8D9F79F5E}" dt="2026-08-20T17:35:17.508" v="419" actId="33553"/>
          <ac:spMkLst>
            <pc:docMk/>
            <pc:sldMk cId="0" sldId="269"/>
            <ac:spMk id="143" creationId="{00000000-0000-0000-0000-000000000000}"/>
          </ac:spMkLst>
        </pc:spChg>
        <pc:picChg chg="mod">
          <ac:chgData name="Jenny Jacobs" userId="ab5045fa-bcc4-4c61-a2a2-bed48465d186" providerId="ADAL" clId="{CAB7F19C-6C2D-42C3-AD85-B9E8D9F79F5E}" dt="2026-08-20T17:31:35.032" v="384" actId="962"/>
          <ac:picMkLst>
            <pc:docMk/>
            <pc:sldMk cId="0" sldId="269"/>
            <ac:picMk id="145" creationId="{00000000-0000-0000-0000-000000000000}"/>
          </ac:picMkLst>
        </pc:picChg>
      </pc:sldChg>
      <pc:sldChg chg="modSp mod modNotesTx">
        <pc:chgData name="Jenny Jacobs" userId="ab5045fa-bcc4-4c61-a2a2-bed48465d186" providerId="ADAL" clId="{CAB7F19C-6C2D-42C3-AD85-B9E8D9F79F5E}" dt="2026-08-20T17:53:15.749" v="452" actId="6549"/>
        <pc:sldMkLst>
          <pc:docMk/>
          <pc:sldMk cId="0" sldId="270"/>
        </pc:sldMkLst>
        <pc:spChg chg="mod">
          <ac:chgData name="Jenny Jacobs" userId="ab5045fa-bcc4-4c61-a2a2-bed48465d186" providerId="ADAL" clId="{CAB7F19C-6C2D-42C3-AD85-B9E8D9F79F5E}" dt="2026-08-20T17:35:20.344" v="420" actId="33553"/>
          <ac:spMkLst>
            <pc:docMk/>
            <pc:sldMk cId="0" sldId="270"/>
            <ac:spMk id="151" creationId="{00000000-0000-0000-0000-000000000000}"/>
          </ac:spMkLst>
        </pc:spChg>
        <pc:picChg chg="mod">
          <ac:chgData name="Jenny Jacobs" userId="ab5045fa-bcc4-4c61-a2a2-bed48465d186" providerId="ADAL" clId="{CAB7F19C-6C2D-42C3-AD85-B9E8D9F79F5E}" dt="2026-08-20T17:37:24.796" v="432"/>
          <ac:picMkLst>
            <pc:docMk/>
            <pc:sldMk cId="0" sldId="270"/>
            <ac:picMk id="152" creationId="{00000000-0000-0000-0000-000000000000}"/>
          </ac:picMkLst>
        </pc:picChg>
      </pc:sldChg>
      <pc:sldChg chg="modSp mod modNotesTx">
        <pc:chgData name="Jenny Jacobs" userId="ab5045fa-bcc4-4c61-a2a2-bed48465d186" providerId="ADAL" clId="{CAB7F19C-6C2D-42C3-AD85-B9E8D9F79F5E}" dt="2026-08-20T17:53:26.501" v="453" actId="6549"/>
        <pc:sldMkLst>
          <pc:docMk/>
          <pc:sldMk cId="0" sldId="271"/>
        </pc:sldMkLst>
        <pc:spChg chg="mod">
          <ac:chgData name="Jenny Jacobs" userId="ab5045fa-bcc4-4c61-a2a2-bed48465d186" providerId="ADAL" clId="{CAB7F19C-6C2D-42C3-AD85-B9E8D9F79F5E}" dt="2026-08-20T17:35:22.698" v="421" actId="33553"/>
          <ac:spMkLst>
            <pc:docMk/>
            <pc:sldMk cId="0" sldId="271"/>
            <ac:spMk id="159" creationId="{00000000-0000-0000-0000-000000000000}"/>
          </ac:spMkLst>
        </pc:spChg>
      </pc:sldChg>
      <pc:sldChg chg="modSp mod modNotesTx">
        <pc:chgData name="Jenny Jacobs" userId="ab5045fa-bcc4-4c61-a2a2-bed48465d186" providerId="ADAL" clId="{CAB7F19C-6C2D-42C3-AD85-B9E8D9F79F5E}" dt="2026-08-20T17:53:32.150" v="454" actId="6549"/>
        <pc:sldMkLst>
          <pc:docMk/>
          <pc:sldMk cId="0" sldId="272"/>
        </pc:sldMkLst>
        <pc:spChg chg="mod">
          <ac:chgData name="Jenny Jacobs" userId="ab5045fa-bcc4-4c61-a2a2-bed48465d186" providerId="ADAL" clId="{CAB7F19C-6C2D-42C3-AD85-B9E8D9F79F5E}" dt="2026-08-20T17:35:25.808" v="422" actId="33553"/>
          <ac:spMkLst>
            <pc:docMk/>
            <pc:sldMk cId="0" sldId="272"/>
            <ac:spMk id="166" creationId="{00000000-0000-0000-0000-000000000000}"/>
          </ac:spMkLst>
        </pc:spChg>
        <pc:picChg chg="mod">
          <ac:chgData name="Jenny Jacobs" userId="ab5045fa-bcc4-4c61-a2a2-bed48465d186" providerId="ADAL" clId="{CAB7F19C-6C2D-42C3-AD85-B9E8D9F79F5E}" dt="2026-08-20T17:32:43.886" v="388" actId="962"/>
          <ac:picMkLst>
            <pc:docMk/>
            <pc:sldMk cId="0" sldId="272"/>
            <ac:picMk id="168" creationId="{00000000-0000-0000-0000-000000000000}"/>
          </ac:picMkLst>
        </pc:picChg>
      </pc:sldChg>
      <pc:sldChg chg="modSp mod modNotesTx">
        <pc:chgData name="Jenny Jacobs" userId="ab5045fa-bcc4-4c61-a2a2-bed48465d186" providerId="ADAL" clId="{CAB7F19C-6C2D-42C3-AD85-B9E8D9F79F5E}" dt="2026-08-20T17:53:36.807" v="455" actId="6549"/>
        <pc:sldMkLst>
          <pc:docMk/>
          <pc:sldMk cId="0" sldId="273"/>
        </pc:sldMkLst>
        <pc:spChg chg="mod">
          <ac:chgData name="Jenny Jacobs" userId="ab5045fa-bcc4-4c61-a2a2-bed48465d186" providerId="ADAL" clId="{CAB7F19C-6C2D-42C3-AD85-B9E8D9F79F5E}" dt="2026-08-20T17:35:28.761" v="423" actId="33553"/>
          <ac:spMkLst>
            <pc:docMk/>
            <pc:sldMk cId="0" sldId="273"/>
            <ac:spMk id="174" creationId="{00000000-0000-0000-0000-000000000000}"/>
          </ac:spMkLst>
        </pc:spChg>
        <pc:picChg chg="mod">
          <ac:chgData name="Jenny Jacobs" userId="ab5045fa-bcc4-4c61-a2a2-bed48465d186" providerId="ADAL" clId="{CAB7F19C-6C2D-42C3-AD85-B9E8D9F79F5E}" dt="2026-08-20T17:32:57.232" v="390" actId="962"/>
          <ac:picMkLst>
            <pc:docMk/>
            <pc:sldMk cId="0" sldId="273"/>
            <ac:picMk id="176" creationId="{00000000-0000-0000-0000-000000000000}"/>
          </ac:picMkLst>
        </pc:picChg>
      </pc:sldChg>
      <pc:sldChg chg="modSp mod modNotesTx">
        <pc:chgData name="Jenny Jacobs" userId="ab5045fa-bcc4-4c61-a2a2-bed48465d186" providerId="ADAL" clId="{CAB7F19C-6C2D-42C3-AD85-B9E8D9F79F5E}" dt="2026-08-20T17:53:41.396" v="456" actId="6549"/>
        <pc:sldMkLst>
          <pc:docMk/>
          <pc:sldMk cId="0" sldId="274"/>
        </pc:sldMkLst>
        <pc:spChg chg="mod">
          <ac:chgData name="Jenny Jacobs" userId="ab5045fa-bcc4-4c61-a2a2-bed48465d186" providerId="ADAL" clId="{CAB7F19C-6C2D-42C3-AD85-B9E8D9F79F5E}" dt="2026-08-20T17:35:32.387" v="425" actId="27636"/>
          <ac:spMkLst>
            <pc:docMk/>
            <pc:sldMk cId="0" sldId="274"/>
            <ac:spMk id="182" creationId="{00000000-0000-0000-0000-000000000000}"/>
          </ac:spMkLst>
        </pc:spChg>
      </pc:sldChg>
      <pc:sldChg chg="modSp mod">
        <pc:chgData name="Jenny Jacobs" userId="ab5045fa-bcc4-4c61-a2a2-bed48465d186" providerId="ADAL" clId="{CAB7F19C-6C2D-42C3-AD85-B9E8D9F79F5E}" dt="2026-08-20T17:35:35.001" v="426" actId="33553"/>
        <pc:sldMkLst>
          <pc:docMk/>
          <pc:sldMk cId="0" sldId="275"/>
        </pc:sldMkLst>
        <pc:spChg chg="mod">
          <ac:chgData name="Jenny Jacobs" userId="ab5045fa-bcc4-4c61-a2a2-bed48465d186" providerId="ADAL" clId="{CAB7F19C-6C2D-42C3-AD85-B9E8D9F79F5E}" dt="2026-08-20T17:35:35.001" v="426" actId="33553"/>
          <ac:spMkLst>
            <pc:docMk/>
            <pc:sldMk cId="0" sldId="275"/>
            <ac:spMk id="189" creationId="{00000000-0000-0000-0000-000000000000}"/>
          </ac:spMkLst>
        </pc:spChg>
        <pc:picChg chg="mod">
          <ac:chgData name="Jenny Jacobs" userId="ab5045fa-bcc4-4c61-a2a2-bed48465d186" providerId="ADAL" clId="{CAB7F19C-6C2D-42C3-AD85-B9E8D9F79F5E}" dt="2026-08-20T17:33:12.516" v="392" actId="962"/>
          <ac:picMkLst>
            <pc:docMk/>
            <pc:sldMk cId="0" sldId="275"/>
            <ac:picMk id="190" creationId="{00000000-0000-0000-0000-000000000000}"/>
          </ac:picMkLst>
        </pc:picChg>
      </pc:sldChg>
      <pc:sldChg chg="delSp modSp mod">
        <pc:chgData name="Jenny Jacobs" userId="ab5045fa-bcc4-4c61-a2a2-bed48465d186" providerId="ADAL" clId="{CAB7F19C-6C2D-42C3-AD85-B9E8D9F79F5E}" dt="2026-08-20T17:35:53.082" v="427" actId="33553"/>
        <pc:sldMkLst>
          <pc:docMk/>
          <pc:sldMk cId="0" sldId="276"/>
        </pc:sldMkLst>
        <pc:spChg chg="mod">
          <ac:chgData name="Jenny Jacobs" userId="ab5045fa-bcc4-4c61-a2a2-bed48465d186" providerId="ADAL" clId="{CAB7F19C-6C2D-42C3-AD85-B9E8D9F79F5E}" dt="2026-08-20T17:35:53.082" v="427" actId="33553"/>
          <ac:spMkLst>
            <pc:docMk/>
            <pc:sldMk cId="0" sldId="276"/>
            <ac:spMk id="196" creationId="{00000000-0000-0000-0000-000000000000}"/>
          </ac:spMkLst>
        </pc:spChg>
        <pc:spChg chg="del mod">
          <ac:chgData name="Jenny Jacobs" userId="ab5045fa-bcc4-4c61-a2a2-bed48465d186" providerId="ADAL" clId="{CAB7F19C-6C2D-42C3-AD85-B9E8D9F79F5E}" dt="2026-08-20T17:33:57.464" v="398" actId="478"/>
          <ac:spMkLst>
            <pc:docMk/>
            <pc:sldMk cId="0" sldId="276"/>
            <ac:spMk id="199" creationId="{00000000-0000-0000-0000-000000000000}"/>
          </ac:spMkLst>
        </pc:spChg>
        <pc:spChg chg="del mod">
          <ac:chgData name="Jenny Jacobs" userId="ab5045fa-bcc4-4c61-a2a2-bed48465d186" providerId="ADAL" clId="{CAB7F19C-6C2D-42C3-AD85-B9E8D9F79F5E}" dt="2026-08-20T17:34:04.223" v="400" actId="478"/>
          <ac:spMkLst>
            <pc:docMk/>
            <pc:sldMk cId="0" sldId="276"/>
            <ac:spMk id="202" creationId="{00000000-0000-0000-0000-000000000000}"/>
          </ac:spMkLst>
        </pc:spChg>
        <pc:spChg chg="del mod">
          <ac:chgData name="Jenny Jacobs" userId="ab5045fa-bcc4-4c61-a2a2-bed48465d186" providerId="ADAL" clId="{CAB7F19C-6C2D-42C3-AD85-B9E8D9F79F5E}" dt="2026-08-20T17:34:09.635" v="402" actId="478"/>
          <ac:spMkLst>
            <pc:docMk/>
            <pc:sldMk cId="0" sldId="276"/>
            <ac:spMk id="203" creationId="{00000000-0000-0000-0000-000000000000}"/>
          </ac:spMkLst>
        </pc:spChg>
        <pc:picChg chg="mod">
          <ac:chgData name="Jenny Jacobs" userId="ab5045fa-bcc4-4c61-a2a2-bed48465d186" providerId="ADAL" clId="{CAB7F19C-6C2D-42C3-AD85-B9E8D9F79F5E}" dt="2026-08-20T17:33:37.331" v="394" actId="962"/>
          <ac:picMkLst>
            <pc:docMk/>
            <pc:sldMk cId="0" sldId="276"/>
            <ac:picMk id="197" creationId="{00000000-0000-0000-0000-000000000000}"/>
          </ac:picMkLst>
        </pc:picChg>
        <pc:picChg chg="mod">
          <ac:chgData name="Jenny Jacobs" userId="ab5045fa-bcc4-4c61-a2a2-bed48465d186" providerId="ADAL" clId="{CAB7F19C-6C2D-42C3-AD85-B9E8D9F79F5E}" dt="2026-08-20T17:33:54.149" v="396" actId="962"/>
          <ac:picMkLst>
            <pc:docMk/>
            <pc:sldMk cId="0" sldId="276"/>
            <ac:picMk id="198" creationId="{00000000-0000-0000-0000-000000000000}"/>
          </ac:picMkLst>
        </pc:picChg>
      </pc:sldChg>
      <pc:sldChg chg="addSp delSp modSp new mod">
        <pc:chgData name="Jenny Jacobs" userId="ab5045fa-bcc4-4c61-a2a2-bed48465d186" providerId="ADAL" clId="{CAB7F19C-6C2D-42C3-AD85-B9E8D9F79F5E}" dt="2026-08-20T17:35:15.163" v="418" actId="33553"/>
        <pc:sldMkLst>
          <pc:docMk/>
          <pc:sldMk cId="2242979560" sldId="277"/>
        </pc:sldMkLst>
        <pc:spChg chg="mod">
          <ac:chgData name="Jenny Jacobs" userId="ab5045fa-bcc4-4c61-a2a2-bed48465d186" providerId="ADAL" clId="{CAB7F19C-6C2D-42C3-AD85-B9E8D9F79F5E}" dt="2026-08-20T17:35:15.163" v="418" actId="33553"/>
          <ac:spMkLst>
            <pc:docMk/>
            <pc:sldMk cId="2242979560" sldId="277"/>
            <ac:spMk id="2" creationId="{A0C1BE81-B151-2380-97FE-A90547EDBCC1}"/>
          </ac:spMkLst>
        </pc:spChg>
        <pc:spChg chg="add mod">
          <ac:chgData name="Jenny Jacobs" userId="ab5045fa-bcc4-4c61-a2a2-bed48465d186" providerId="ADAL" clId="{CAB7F19C-6C2D-42C3-AD85-B9E8D9F79F5E}" dt="2026-08-20T17:19:08.120" v="183" actId="1076"/>
          <ac:spMkLst>
            <pc:docMk/>
            <pc:sldMk cId="2242979560" sldId="277"/>
            <ac:spMk id="3" creationId="{BC3A1056-79BE-A2AA-7A4C-5BF53CC13D8C}"/>
          </ac:spMkLst>
        </pc:spChg>
        <pc:spChg chg="add del mod">
          <ac:chgData name="Jenny Jacobs" userId="ab5045fa-bcc4-4c61-a2a2-bed48465d186" providerId="ADAL" clId="{CAB7F19C-6C2D-42C3-AD85-B9E8D9F79F5E}" dt="2026-08-20T17:21:59.052" v="207"/>
          <ac:spMkLst>
            <pc:docMk/>
            <pc:sldMk cId="2242979560" sldId="277"/>
            <ac:spMk id="12" creationId="{E54FA260-5EF2-DBA6-53B0-BCEC0A23176A}"/>
          </ac:spMkLst>
        </pc:spChg>
        <pc:spChg chg="add mod">
          <ac:chgData name="Jenny Jacobs" userId="ab5045fa-bcc4-4c61-a2a2-bed48465d186" providerId="ADAL" clId="{CAB7F19C-6C2D-42C3-AD85-B9E8D9F79F5E}" dt="2026-08-20T17:22:49.461" v="245" actId="2711"/>
          <ac:spMkLst>
            <pc:docMk/>
            <pc:sldMk cId="2242979560" sldId="277"/>
            <ac:spMk id="13" creationId="{0321ED71-7333-5985-12B1-C1F920F4A354}"/>
          </ac:spMkLst>
        </pc:spChg>
        <pc:spChg chg="add mod">
          <ac:chgData name="Jenny Jacobs" userId="ab5045fa-bcc4-4c61-a2a2-bed48465d186" providerId="ADAL" clId="{CAB7F19C-6C2D-42C3-AD85-B9E8D9F79F5E}" dt="2026-08-20T17:23:41.214" v="294" actId="1076"/>
          <ac:spMkLst>
            <pc:docMk/>
            <pc:sldMk cId="2242979560" sldId="277"/>
            <ac:spMk id="15" creationId="{03A2FACE-E451-8DA4-F81E-9499D4E2016F}"/>
          </ac:spMkLst>
        </pc:spChg>
        <pc:spChg chg="add mod">
          <ac:chgData name="Jenny Jacobs" userId="ab5045fa-bcc4-4c61-a2a2-bed48465d186" providerId="ADAL" clId="{CAB7F19C-6C2D-42C3-AD85-B9E8D9F79F5E}" dt="2026-08-20T17:24:59.125" v="324" actId="1076"/>
          <ac:spMkLst>
            <pc:docMk/>
            <pc:sldMk cId="2242979560" sldId="277"/>
            <ac:spMk id="17" creationId="{2D1854C1-80C3-D41B-5002-A2145BE6D6BE}"/>
          </ac:spMkLst>
        </pc:spChg>
        <pc:spChg chg="add mod">
          <ac:chgData name="Jenny Jacobs" userId="ab5045fa-bcc4-4c61-a2a2-bed48465d186" providerId="ADAL" clId="{CAB7F19C-6C2D-42C3-AD85-B9E8D9F79F5E}" dt="2026-08-20T17:26:04.186" v="372" actId="1076"/>
          <ac:spMkLst>
            <pc:docMk/>
            <pc:sldMk cId="2242979560" sldId="277"/>
            <ac:spMk id="19" creationId="{4BADC4A0-504E-9DE1-B15E-99E03E37DA3B}"/>
          </ac:spMkLst>
        </pc:spChg>
        <pc:picChg chg="add mod">
          <ac:chgData name="Jenny Jacobs" userId="ab5045fa-bcc4-4c61-a2a2-bed48465d186" providerId="ADAL" clId="{CAB7F19C-6C2D-42C3-AD85-B9E8D9F79F5E}" dt="2026-08-20T17:29:14.396" v="375" actId="962"/>
          <ac:picMkLst>
            <pc:docMk/>
            <pc:sldMk cId="2242979560" sldId="277"/>
            <ac:picMk id="5" creationId="{159F879D-F355-B685-2826-57E048811391}"/>
          </ac:picMkLst>
        </pc:picChg>
        <pc:picChg chg="add mod">
          <ac:chgData name="Jenny Jacobs" userId="ab5045fa-bcc4-4c61-a2a2-bed48465d186" providerId="ADAL" clId="{CAB7F19C-6C2D-42C3-AD85-B9E8D9F79F5E}" dt="2026-08-20T17:30:41.772" v="379" actId="962"/>
          <ac:picMkLst>
            <pc:docMk/>
            <pc:sldMk cId="2242979560" sldId="277"/>
            <ac:picMk id="7" creationId="{B3D8CA9F-1179-7A66-7086-67955EADB8CD}"/>
          </ac:picMkLst>
        </pc:picChg>
        <pc:picChg chg="add mod">
          <ac:chgData name="Jenny Jacobs" userId="ab5045fa-bcc4-4c61-a2a2-bed48465d186" providerId="ADAL" clId="{CAB7F19C-6C2D-42C3-AD85-B9E8D9F79F5E}" dt="2026-08-20T17:31:05.372" v="381" actId="962"/>
          <ac:picMkLst>
            <pc:docMk/>
            <pc:sldMk cId="2242979560" sldId="277"/>
            <ac:picMk id="9" creationId="{E52003D9-625E-822A-0A59-DC11A0BF3A2D}"/>
          </ac:picMkLst>
        </pc:picChg>
        <pc:picChg chg="add mod">
          <ac:chgData name="Jenny Jacobs" userId="ab5045fa-bcc4-4c61-a2a2-bed48465d186" providerId="ADAL" clId="{CAB7F19C-6C2D-42C3-AD85-B9E8D9F79F5E}" dt="2026-08-20T17:31:30.008" v="383" actId="962"/>
          <ac:picMkLst>
            <pc:docMk/>
            <pc:sldMk cId="2242979560" sldId="277"/>
            <ac:picMk id="11" creationId="{4DEAD496-0583-F853-2576-1CD00C356CB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607"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 name="Google Shape;3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8" name="Google Shape;3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11" name="Google Shape;11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2b6acaf7052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g2b6acaf7052_0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19" name="Google Shape;119;g2b6acaf7052_0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27" name="Google Shape;12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b6acaf7052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g2b6acaf7052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41" name="Google Shape;141;g2b6acaf7052_0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49" name="Google Shape;149;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2b7252d1492_1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g2b7252d1492_1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57" name="Google Shape;157;g2b7252d1492_1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262efe27d92_1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g262efe27d92_1_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64" name="Google Shape;164;g262efe27d92_1_4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17</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262efe27d92_1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g262efe27d92_1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72" name="Google Shape;172;g262efe27d92_1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62efe27d92_1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g262efe27d92_1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80" name="Google Shape;180;g262efe27d92_1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62efe27d92_1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g262efe27d92_1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7" name="Google Shape;187;g262efe27d92_1_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 name="Google Shape;4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6" name="Google Shape;4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62efe27d92_1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g262efe27d92_1_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4" name="Google Shape;194;g262efe27d92_1_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 name="Google Shape;5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4" name="Google Shape;5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2ad1dc0205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 name="Google Shape;61;g2ad1dc02050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ad1dc02050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 name="Google Shape;70;g2ad1dc02050_0_6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 name="Google Shape;7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1400"/>
              <a:buNone/>
            </a:pPr>
            <a:endParaRPr dirty="0"/>
          </a:p>
        </p:txBody>
      </p:sp>
      <p:sp>
        <p:nvSpPr>
          <p:cNvPr id="80" name="Google Shape;8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62efe27d92_1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g262efe27d92_1_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88" name="Google Shape;88;g262efe27d92_1_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a156b2522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3a156b25220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6" name="Google Shape;96;g3a156b25220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03" name="Google Shape;10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3"/>
        <p:cNvGrpSpPr/>
        <p:nvPr/>
      </p:nvGrpSpPr>
      <p:grpSpPr>
        <a:xfrm>
          <a:off x="0" y="0"/>
          <a:ext cx="0" cy="0"/>
          <a:chOff x="0" y="0"/>
          <a:chExt cx="0" cy="0"/>
        </a:xfrm>
      </p:grpSpPr>
      <p:sp>
        <p:nvSpPr>
          <p:cNvPr id="14" name="Google Shape;14;p10"/>
          <p:cNvSpPr txBox="1">
            <a:spLocks noGrp="1"/>
          </p:cNvSpPr>
          <p:nvPr>
            <p:ph type="body" idx="1"/>
          </p:nvPr>
        </p:nvSpPr>
        <p:spPr>
          <a:xfrm>
            <a:off x="1416575" y="1293834"/>
            <a:ext cx="6311370" cy="1262666"/>
          </a:xfrm>
          <a:prstGeom prst="rect">
            <a:avLst/>
          </a:prstGeom>
          <a:noFill/>
          <a:ln>
            <a:noFill/>
          </a:ln>
        </p:spPr>
        <p:txBody>
          <a:bodyPr spcFirstLastPara="1" wrap="square" lIns="91425" tIns="45700" rIns="91425" bIns="45700" anchor="t" anchorCtr="0">
            <a:noAutofit/>
          </a:bodyPr>
          <a:lstStyle>
            <a:lvl1pPr marL="457200" lvl="0" indent="-228600" algn="ctr">
              <a:lnSpc>
                <a:spcPct val="106111"/>
              </a:lnSpc>
              <a:spcBef>
                <a:spcPts val="0"/>
              </a:spcBef>
              <a:spcAft>
                <a:spcPts val="0"/>
              </a:spcAft>
              <a:buClr>
                <a:srgbClr val="333399"/>
              </a:buClr>
              <a:buSzPts val="3600"/>
              <a:buNone/>
              <a:defRPr sz="3600">
                <a:solidFill>
                  <a:srgbClr val="333399"/>
                </a:solidFill>
                <a:latin typeface="Lato Black"/>
                <a:ea typeface="Lato Black"/>
                <a:cs typeface="Lato Black"/>
                <a:sym typeface="Lato Black"/>
              </a:defRPr>
            </a:lvl1pPr>
            <a:lvl2pPr marL="914400" lvl="1" indent="-228600" algn="l">
              <a:lnSpc>
                <a:spcPct val="150000"/>
              </a:lnSpc>
              <a:spcBef>
                <a:spcPts val="3000"/>
              </a:spcBef>
              <a:spcAft>
                <a:spcPts val="0"/>
              </a:spcAft>
              <a:buClr>
                <a:srgbClr val="333399"/>
              </a:buClr>
              <a:buSzPts val="2637"/>
              <a:buNone/>
              <a:defRPr sz="2637">
                <a:solidFill>
                  <a:srgbClr val="333399"/>
                </a:solidFill>
                <a:latin typeface="Calibri"/>
                <a:ea typeface="Calibri"/>
                <a:cs typeface="Calibri"/>
                <a:sym typeface="Calibri"/>
              </a:defRPr>
            </a:lvl2pPr>
            <a:lvl3pPr marL="1371600" lvl="2" indent="-396049" algn="l">
              <a:lnSpc>
                <a:spcPct val="90000"/>
              </a:lnSpc>
              <a:spcBef>
                <a:spcPts val="375"/>
              </a:spcBef>
              <a:spcAft>
                <a:spcPts val="0"/>
              </a:spcAft>
              <a:buClr>
                <a:srgbClr val="333399"/>
              </a:buClr>
              <a:buSzPts val="2637"/>
              <a:buChar char="•"/>
              <a:defRPr sz="2637">
                <a:solidFill>
                  <a:srgbClr val="333399"/>
                </a:solidFill>
                <a:latin typeface="Calibri"/>
                <a:ea typeface="Calibri"/>
                <a:cs typeface="Calibri"/>
                <a:sym typeface="Calibri"/>
              </a:defRPr>
            </a:lvl3pPr>
            <a:lvl4pPr marL="1828800" lvl="3" indent="-396049" algn="l">
              <a:lnSpc>
                <a:spcPct val="90000"/>
              </a:lnSpc>
              <a:spcBef>
                <a:spcPts val="375"/>
              </a:spcBef>
              <a:spcAft>
                <a:spcPts val="0"/>
              </a:spcAft>
              <a:buClr>
                <a:srgbClr val="333399"/>
              </a:buClr>
              <a:buSzPts val="2637"/>
              <a:buChar char="•"/>
              <a:defRPr sz="2637">
                <a:solidFill>
                  <a:srgbClr val="333399"/>
                </a:solidFill>
                <a:latin typeface="Calibri"/>
                <a:ea typeface="Calibri"/>
                <a:cs typeface="Calibri"/>
                <a:sym typeface="Calibri"/>
              </a:defRPr>
            </a:lvl4pPr>
            <a:lvl5pPr marL="2286000" lvl="4" indent="-396049" algn="l">
              <a:lnSpc>
                <a:spcPct val="90000"/>
              </a:lnSpc>
              <a:spcBef>
                <a:spcPts val="375"/>
              </a:spcBef>
              <a:spcAft>
                <a:spcPts val="0"/>
              </a:spcAft>
              <a:buClr>
                <a:srgbClr val="333399"/>
              </a:buClr>
              <a:buSzPts val="2637"/>
              <a:buChar char="•"/>
              <a:defRPr sz="2637">
                <a:solidFill>
                  <a:srgbClr val="333399"/>
                </a:solidFill>
                <a:latin typeface="Calibri"/>
                <a:ea typeface="Calibri"/>
                <a:cs typeface="Calibri"/>
                <a:sym typeface="Calibri"/>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5" name="Google Shape;15;p10"/>
          <p:cNvSpPr txBox="1">
            <a:spLocks noGrp="1"/>
          </p:cNvSpPr>
          <p:nvPr>
            <p:ph type="body" idx="2"/>
          </p:nvPr>
        </p:nvSpPr>
        <p:spPr>
          <a:xfrm>
            <a:off x="5458013" y="3035370"/>
            <a:ext cx="2228771" cy="112387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chemeClr val="dk1"/>
              </a:buClr>
              <a:buSzPts val="1800"/>
              <a:buNone/>
              <a:defRPr sz="1800"/>
            </a:lvl1pPr>
            <a:lvl2pPr marL="914400" lvl="1" indent="-228600" algn="l">
              <a:lnSpc>
                <a:spcPct val="100000"/>
              </a:lnSpc>
              <a:spcBef>
                <a:spcPts val="3000"/>
              </a:spcBef>
              <a:spcAft>
                <a:spcPts val="0"/>
              </a:spcAft>
              <a:buClr>
                <a:schemeClr val="dk1"/>
              </a:buClr>
              <a:buSzPts val="1465"/>
              <a:buNone/>
              <a:defRPr sz="1465"/>
            </a:lvl2pPr>
            <a:lvl3pPr marL="1371600" lvl="2" indent="-228600" algn="l">
              <a:lnSpc>
                <a:spcPct val="100000"/>
              </a:lnSpc>
              <a:spcBef>
                <a:spcPts val="375"/>
              </a:spcBef>
              <a:spcAft>
                <a:spcPts val="0"/>
              </a:spcAft>
              <a:buClr>
                <a:schemeClr val="dk1"/>
              </a:buClr>
              <a:buSzPts val="1465"/>
              <a:buNone/>
              <a:defRPr sz="1465"/>
            </a:lvl3pPr>
            <a:lvl4pPr marL="1828800" lvl="3" indent="-228600" algn="l">
              <a:lnSpc>
                <a:spcPct val="100000"/>
              </a:lnSpc>
              <a:spcBef>
                <a:spcPts val="375"/>
              </a:spcBef>
              <a:spcAft>
                <a:spcPts val="0"/>
              </a:spcAft>
              <a:buClr>
                <a:schemeClr val="dk1"/>
              </a:buClr>
              <a:buSzPts val="1465"/>
              <a:buNone/>
              <a:defRPr sz="1465"/>
            </a:lvl4pPr>
            <a:lvl5pPr marL="2286000" lvl="4" indent="-228600" algn="l">
              <a:lnSpc>
                <a:spcPct val="100000"/>
              </a:lnSpc>
              <a:spcBef>
                <a:spcPts val="375"/>
              </a:spcBef>
              <a:spcAft>
                <a:spcPts val="0"/>
              </a:spcAft>
              <a:buClr>
                <a:schemeClr val="dk1"/>
              </a:buClr>
              <a:buSzPts val="1465"/>
              <a:buNone/>
              <a:defRPr sz="1465"/>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16" name="Google Shape;16;p10"/>
          <p:cNvPicPr preferRelativeResize="0"/>
          <p:nvPr/>
        </p:nvPicPr>
        <p:blipFill rotWithShape="1">
          <a:blip r:embed="rId2">
            <a:alphaModFix/>
          </a:blip>
          <a:srcRect t="3724" b="9439"/>
          <a:stretch/>
        </p:blipFill>
        <p:spPr>
          <a:xfrm>
            <a:off x="0" y="3392384"/>
            <a:ext cx="9141824" cy="175111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75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xEl>
                                              <p:charRg st="1" end="1"/>
                                            </p:txEl>
                                          </p:spTgt>
                                        </p:tgtEl>
                                        <p:attrNameLst>
                                          <p:attrName>style.visibility</p:attrName>
                                        </p:attrNameLst>
                                      </p:cBhvr>
                                      <p:to>
                                        <p:strVal val="visible"/>
                                      </p:to>
                                    </p:set>
                                    <p:animEffect transition="in" filter="fade">
                                      <p:cBhvr>
                                        <p:cTn id="12" dur="750"/>
                                        <p:tgtEl>
                                          <p:spTgt spid="14">
                                            <p:txEl>
                                              <p:char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xEl>
                                              <p:charRg st="1" end="1"/>
                                            </p:txEl>
                                          </p:spTgt>
                                        </p:tgtEl>
                                        <p:attrNameLst>
                                          <p:attrName>style.visibility</p:attrName>
                                        </p:attrNameLst>
                                      </p:cBhvr>
                                      <p:to>
                                        <p:strVal val="visible"/>
                                      </p:to>
                                    </p:set>
                                    <p:animEffect transition="in" filter="fade">
                                      <p:cBhvr>
                                        <p:cTn id="17" dur="750"/>
                                        <p:tgtEl>
                                          <p:spTgt spid="14">
                                            <p:txEl>
                                              <p:char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xEl>
                                              <p:charRg st="1" end="1"/>
                                            </p:txEl>
                                          </p:spTgt>
                                        </p:tgtEl>
                                        <p:attrNameLst>
                                          <p:attrName>style.visibility</p:attrName>
                                        </p:attrNameLst>
                                      </p:cBhvr>
                                      <p:to>
                                        <p:strVal val="visible"/>
                                      </p:to>
                                    </p:set>
                                    <p:animEffect transition="in" filter="fade">
                                      <p:cBhvr>
                                        <p:cTn id="22" dur="750"/>
                                        <p:tgtEl>
                                          <p:spTgt spid="14">
                                            <p:txEl>
                                              <p:char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xEl>
                                              <p:charRg st="1" end="1"/>
                                            </p:txEl>
                                          </p:spTgt>
                                        </p:tgtEl>
                                        <p:attrNameLst>
                                          <p:attrName>style.visibility</p:attrName>
                                        </p:attrNameLst>
                                      </p:cBhvr>
                                      <p:to>
                                        <p:strVal val="visible"/>
                                      </p:to>
                                    </p:set>
                                    <p:animEffect transition="in" filter="fade">
                                      <p:cBhvr>
                                        <p:cTn id="27" dur="750"/>
                                        <p:tgtEl>
                                          <p:spTgt spid="14">
                                            <p:txEl>
                                              <p:char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
                                            <p:txEl>
                                              <p:charRg st="1" end="1"/>
                                            </p:txEl>
                                          </p:spTgt>
                                        </p:tgtEl>
                                        <p:attrNameLst>
                                          <p:attrName>style.visibility</p:attrName>
                                        </p:attrNameLst>
                                      </p:cBhvr>
                                      <p:to>
                                        <p:strVal val="visible"/>
                                      </p:to>
                                    </p:set>
                                    <p:animEffect transition="in" filter="fade">
                                      <p:cBhvr>
                                        <p:cTn id="32" dur="750"/>
                                        <p:tgtEl>
                                          <p:spTgt spid="14">
                                            <p:txEl>
                                              <p:char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
                                            <p:txEl>
                                              <p:charRg st="1" end="1"/>
                                            </p:txEl>
                                          </p:spTgt>
                                        </p:tgtEl>
                                        <p:attrNameLst>
                                          <p:attrName>style.visibility</p:attrName>
                                        </p:attrNameLst>
                                      </p:cBhvr>
                                      <p:to>
                                        <p:strVal val="visible"/>
                                      </p:to>
                                    </p:set>
                                    <p:animEffect transition="in" filter="fade">
                                      <p:cBhvr>
                                        <p:cTn id="37" dur="750"/>
                                        <p:tgtEl>
                                          <p:spTgt spid="14">
                                            <p:txEl>
                                              <p:char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4">
                                            <p:txEl>
                                              <p:charRg st="1" end="1"/>
                                            </p:txEl>
                                          </p:spTgt>
                                        </p:tgtEl>
                                        <p:attrNameLst>
                                          <p:attrName>style.visibility</p:attrName>
                                        </p:attrNameLst>
                                      </p:cBhvr>
                                      <p:to>
                                        <p:strVal val="visible"/>
                                      </p:to>
                                    </p:set>
                                    <p:animEffect transition="in" filter="fade">
                                      <p:cBhvr>
                                        <p:cTn id="42" dur="750"/>
                                        <p:tgtEl>
                                          <p:spTgt spid="14">
                                            <p:txEl>
                                              <p:char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4">
                                            <p:txEl>
                                              <p:charRg st="1" end="1"/>
                                            </p:txEl>
                                          </p:spTgt>
                                        </p:tgtEl>
                                        <p:attrNameLst>
                                          <p:attrName>style.visibility</p:attrName>
                                        </p:attrNameLst>
                                      </p:cBhvr>
                                      <p:to>
                                        <p:strVal val="visible"/>
                                      </p:to>
                                    </p:set>
                                    <p:animEffect transition="in" filter="fade">
                                      <p:cBhvr>
                                        <p:cTn id="47" dur="750"/>
                                        <p:tgtEl>
                                          <p:spTgt spid="14">
                                            <p:txEl>
                                              <p:charRg st="1" end="1"/>
                                            </p:txEl>
                                          </p:spTgt>
                                        </p:tgtEl>
                                      </p:cBhvr>
                                    </p:animEffect>
                                  </p:childTnLst>
                                </p:cTn>
                              </p:par>
                            </p:childTnLst>
                          </p:cTn>
                        </p:par>
                        <p:par>
                          <p:cTn id="48" fill="hold">
                            <p:stCondLst>
                              <p:cond delay="750"/>
                            </p:stCondLst>
                            <p:childTnLst>
                              <p:par>
                                <p:cTn id="49" presetID="10" presetClass="entr" presetSubtype="0" fill="hold" nodeType="afterEffect">
                                  <p:stCondLst>
                                    <p:cond delay="0"/>
                                  </p:stCondLst>
                                  <p:childTnLst>
                                    <p:set>
                                      <p:cBhvr>
                                        <p:cTn id="50" dur="1" fill="hold">
                                          <p:stCondLst>
                                            <p:cond delay="0"/>
                                          </p:stCondLst>
                                        </p:cTn>
                                        <p:tgtEl>
                                          <p:spTgt spid="15">
                                            <p:txEl>
                                              <p:pRg st="0" end="0"/>
                                            </p:txEl>
                                          </p:spTgt>
                                        </p:tgtEl>
                                        <p:attrNameLst>
                                          <p:attrName>style.visibility</p:attrName>
                                        </p:attrNameLst>
                                      </p:cBhvr>
                                      <p:to>
                                        <p:strVal val="visible"/>
                                      </p:to>
                                    </p:set>
                                    <p:animEffect transition="in" filter="fade">
                                      <p:cBhvr>
                                        <p:cTn id="51" dur="750"/>
                                        <p:tgtEl>
                                          <p:spTgt spid="15">
                                            <p:txEl>
                                              <p:pRg st="0" end="0"/>
                                            </p:txEl>
                                          </p:spTgt>
                                        </p:tgtEl>
                                      </p:cBhvr>
                                    </p:animEffect>
                                  </p:childTnLst>
                                </p:cTn>
                              </p:par>
                            </p:childTnLst>
                          </p:cTn>
                        </p:par>
                        <p:par>
                          <p:cTn id="52" fill="hold">
                            <p:stCondLst>
                              <p:cond delay="1500"/>
                            </p:stCondLst>
                            <p:childTnLst>
                              <p:par>
                                <p:cTn id="53" presetID="10" presetClass="entr" presetSubtype="0" fill="hold" nodeType="afterEffect">
                                  <p:stCondLst>
                                    <p:cond delay="0"/>
                                  </p:stCondLst>
                                  <p:childTnLst>
                                    <p:set>
                                      <p:cBhvr>
                                        <p:cTn id="54" dur="1" fill="hold">
                                          <p:stCondLst>
                                            <p:cond delay="0"/>
                                          </p:stCondLst>
                                        </p:cTn>
                                        <p:tgtEl>
                                          <p:spTgt spid="15">
                                            <p:txEl>
                                              <p:charRg st="1" end="1"/>
                                            </p:txEl>
                                          </p:spTgt>
                                        </p:tgtEl>
                                        <p:attrNameLst>
                                          <p:attrName>style.visibility</p:attrName>
                                        </p:attrNameLst>
                                      </p:cBhvr>
                                      <p:to>
                                        <p:strVal val="visible"/>
                                      </p:to>
                                    </p:set>
                                    <p:animEffect transition="in" filter="fade">
                                      <p:cBhvr>
                                        <p:cTn id="55" dur="750"/>
                                        <p:tgtEl>
                                          <p:spTgt spid="15">
                                            <p:txEl>
                                              <p:charRg st="1" end="1"/>
                                            </p:txEl>
                                          </p:spTgt>
                                        </p:tgtEl>
                                      </p:cBhvr>
                                    </p:animEffect>
                                  </p:childTnLst>
                                </p:cTn>
                              </p:par>
                            </p:childTnLst>
                          </p:cTn>
                        </p:par>
                        <p:par>
                          <p:cTn id="56" fill="hold">
                            <p:stCondLst>
                              <p:cond delay="2250"/>
                            </p:stCondLst>
                            <p:childTnLst>
                              <p:par>
                                <p:cTn id="57" presetID="10" presetClass="entr" presetSubtype="0" fill="hold" nodeType="afterEffect">
                                  <p:stCondLst>
                                    <p:cond delay="0"/>
                                  </p:stCondLst>
                                  <p:childTnLst>
                                    <p:set>
                                      <p:cBhvr>
                                        <p:cTn id="58" dur="1" fill="hold">
                                          <p:stCondLst>
                                            <p:cond delay="0"/>
                                          </p:stCondLst>
                                        </p:cTn>
                                        <p:tgtEl>
                                          <p:spTgt spid="15">
                                            <p:txEl>
                                              <p:charRg st="1" end="1"/>
                                            </p:txEl>
                                          </p:spTgt>
                                        </p:tgtEl>
                                        <p:attrNameLst>
                                          <p:attrName>style.visibility</p:attrName>
                                        </p:attrNameLst>
                                      </p:cBhvr>
                                      <p:to>
                                        <p:strVal val="visible"/>
                                      </p:to>
                                    </p:set>
                                    <p:animEffect transition="in" filter="fade">
                                      <p:cBhvr>
                                        <p:cTn id="59" dur="750"/>
                                        <p:tgtEl>
                                          <p:spTgt spid="15">
                                            <p:txEl>
                                              <p:charRg st="1" end="1"/>
                                            </p:txEl>
                                          </p:spTgt>
                                        </p:tgtEl>
                                      </p:cBhvr>
                                    </p:animEffect>
                                  </p:childTnLst>
                                </p:cTn>
                              </p:par>
                            </p:childTnLst>
                          </p:cTn>
                        </p:par>
                        <p:par>
                          <p:cTn id="60" fill="hold">
                            <p:stCondLst>
                              <p:cond delay="3000"/>
                            </p:stCondLst>
                            <p:childTnLst>
                              <p:par>
                                <p:cTn id="61" presetID="10" presetClass="entr" presetSubtype="0" fill="hold" nodeType="afterEffect">
                                  <p:stCondLst>
                                    <p:cond delay="0"/>
                                  </p:stCondLst>
                                  <p:childTnLst>
                                    <p:set>
                                      <p:cBhvr>
                                        <p:cTn id="62" dur="1" fill="hold">
                                          <p:stCondLst>
                                            <p:cond delay="0"/>
                                          </p:stCondLst>
                                        </p:cTn>
                                        <p:tgtEl>
                                          <p:spTgt spid="15">
                                            <p:txEl>
                                              <p:charRg st="1" end="1"/>
                                            </p:txEl>
                                          </p:spTgt>
                                        </p:tgtEl>
                                        <p:attrNameLst>
                                          <p:attrName>style.visibility</p:attrName>
                                        </p:attrNameLst>
                                      </p:cBhvr>
                                      <p:to>
                                        <p:strVal val="visible"/>
                                      </p:to>
                                    </p:set>
                                    <p:animEffect transition="in" filter="fade">
                                      <p:cBhvr>
                                        <p:cTn id="63" dur="750"/>
                                        <p:tgtEl>
                                          <p:spTgt spid="15">
                                            <p:txEl>
                                              <p:charRg st="1" end="1"/>
                                            </p:txEl>
                                          </p:spTgt>
                                        </p:tgtEl>
                                      </p:cBhvr>
                                    </p:animEffect>
                                  </p:childTnLst>
                                </p:cTn>
                              </p:par>
                            </p:childTnLst>
                          </p:cTn>
                        </p:par>
                        <p:par>
                          <p:cTn id="64" fill="hold">
                            <p:stCondLst>
                              <p:cond delay="3750"/>
                            </p:stCondLst>
                            <p:childTnLst>
                              <p:par>
                                <p:cTn id="65" presetID="10" presetClass="entr" presetSubtype="0" fill="hold" nodeType="afterEffect">
                                  <p:stCondLst>
                                    <p:cond delay="0"/>
                                  </p:stCondLst>
                                  <p:childTnLst>
                                    <p:set>
                                      <p:cBhvr>
                                        <p:cTn id="66" dur="1" fill="hold">
                                          <p:stCondLst>
                                            <p:cond delay="0"/>
                                          </p:stCondLst>
                                        </p:cTn>
                                        <p:tgtEl>
                                          <p:spTgt spid="15">
                                            <p:txEl>
                                              <p:charRg st="1" end="1"/>
                                            </p:txEl>
                                          </p:spTgt>
                                        </p:tgtEl>
                                        <p:attrNameLst>
                                          <p:attrName>style.visibility</p:attrName>
                                        </p:attrNameLst>
                                      </p:cBhvr>
                                      <p:to>
                                        <p:strVal val="visible"/>
                                      </p:to>
                                    </p:set>
                                    <p:animEffect transition="in" filter="fade">
                                      <p:cBhvr>
                                        <p:cTn id="67" dur="750"/>
                                        <p:tgtEl>
                                          <p:spTgt spid="15">
                                            <p:txEl>
                                              <p:charRg st="1" end="1"/>
                                            </p:txEl>
                                          </p:spTgt>
                                        </p:tgtEl>
                                      </p:cBhvr>
                                    </p:animEffect>
                                  </p:childTnLst>
                                </p:cTn>
                              </p:par>
                            </p:childTnLst>
                          </p:cTn>
                        </p:par>
                        <p:par>
                          <p:cTn id="68" fill="hold">
                            <p:stCondLst>
                              <p:cond delay="4500"/>
                            </p:stCondLst>
                            <p:childTnLst>
                              <p:par>
                                <p:cTn id="69" presetID="10" presetClass="entr" presetSubtype="0" fill="hold" nodeType="afterEffect">
                                  <p:stCondLst>
                                    <p:cond delay="0"/>
                                  </p:stCondLst>
                                  <p:childTnLst>
                                    <p:set>
                                      <p:cBhvr>
                                        <p:cTn id="70" dur="1" fill="hold">
                                          <p:stCondLst>
                                            <p:cond delay="0"/>
                                          </p:stCondLst>
                                        </p:cTn>
                                        <p:tgtEl>
                                          <p:spTgt spid="15">
                                            <p:txEl>
                                              <p:charRg st="1" end="1"/>
                                            </p:txEl>
                                          </p:spTgt>
                                        </p:tgtEl>
                                        <p:attrNameLst>
                                          <p:attrName>style.visibility</p:attrName>
                                        </p:attrNameLst>
                                      </p:cBhvr>
                                      <p:to>
                                        <p:strVal val="visible"/>
                                      </p:to>
                                    </p:set>
                                    <p:animEffect transition="in" filter="fade">
                                      <p:cBhvr>
                                        <p:cTn id="71" dur="750"/>
                                        <p:tgtEl>
                                          <p:spTgt spid="15">
                                            <p:txEl>
                                              <p:charRg st="1" end="1"/>
                                            </p:txEl>
                                          </p:spTgt>
                                        </p:tgtEl>
                                      </p:cBhvr>
                                    </p:animEffect>
                                  </p:childTnLst>
                                </p:cTn>
                              </p:par>
                            </p:childTnLst>
                          </p:cTn>
                        </p:par>
                        <p:par>
                          <p:cTn id="72" fill="hold">
                            <p:stCondLst>
                              <p:cond delay="5250"/>
                            </p:stCondLst>
                            <p:childTnLst>
                              <p:par>
                                <p:cTn id="73" presetID="10" presetClass="entr" presetSubtype="0" fill="hold" nodeType="afterEffect">
                                  <p:stCondLst>
                                    <p:cond delay="0"/>
                                  </p:stCondLst>
                                  <p:childTnLst>
                                    <p:set>
                                      <p:cBhvr>
                                        <p:cTn id="74" dur="1" fill="hold">
                                          <p:stCondLst>
                                            <p:cond delay="0"/>
                                          </p:stCondLst>
                                        </p:cTn>
                                        <p:tgtEl>
                                          <p:spTgt spid="15">
                                            <p:txEl>
                                              <p:charRg st="1" end="1"/>
                                            </p:txEl>
                                          </p:spTgt>
                                        </p:tgtEl>
                                        <p:attrNameLst>
                                          <p:attrName>style.visibility</p:attrName>
                                        </p:attrNameLst>
                                      </p:cBhvr>
                                      <p:to>
                                        <p:strVal val="visible"/>
                                      </p:to>
                                    </p:set>
                                    <p:animEffect transition="in" filter="fade">
                                      <p:cBhvr>
                                        <p:cTn id="75" dur="750"/>
                                        <p:tgtEl>
                                          <p:spTgt spid="15">
                                            <p:txEl>
                                              <p:charRg st="1" end="1"/>
                                            </p:txEl>
                                          </p:spTgt>
                                        </p:tgtEl>
                                      </p:cBhvr>
                                    </p:animEffect>
                                  </p:childTnLst>
                                </p:cTn>
                              </p:par>
                            </p:childTnLst>
                          </p:cTn>
                        </p:par>
                        <p:par>
                          <p:cTn id="76" fill="hold">
                            <p:stCondLst>
                              <p:cond delay="6000"/>
                            </p:stCondLst>
                            <p:childTnLst>
                              <p:par>
                                <p:cTn id="77" presetID="10" presetClass="entr" presetSubtype="0" fill="hold" nodeType="afterEffect">
                                  <p:stCondLst>
                                    <p:cond delay="0"/>
                                  </p:stCondLst>
                                  <p:childTnLst>
                                    <p:set>
                                      <p:cBhvr>
                                        <p:cTn id="78" dur="1" fill="hold">
                                          <p:stCondLst>
                                            <p:cond delay="0"/>
                                          </p:stCondLst>
                                        </p:cTn>
                                        <p:tgtEl>
                                          <p:spTgt spid="15">
                                            <p:txEl>
                                              <p:charRg st="1" end="1"/>
                                            </p:txEl>
                                          </p:spTgt>
                                        </p:tgtEl>
                                        <p:attrNameLst>
                                          <p:attrName>style.visibility</p:attrName>
                                        </p:attrNameLst>
                                      </p:cBhvr>
                                      <p:to>
                                        <p:strVal val="visible"/>
                                      </p:to>
                                    </p:set>
                                    <p:animEffect transition="in" filter="fade">
                                      <p:cBhvr>
                                        <p:cTn id="79" dur="750"/>
                                        <p:tgtEl>
                                          <p:spTgt spid="15">
                                            <p:txEl>
                                              <p:charRg st="1" end="1"/>
                                            </p:txEl>
                                          </p:spTgt>
                                        </p:tgtEl>
                                      </p:cBhvr>
                                    </p:animEffect>
                                  </p:childTnLst>
                                </p:cTn>
                              </p:par>
                            </p:childTnLst>
                          </p:cTn>
                        </p:par>
                        <p:par>
                          <p:cTn id="80" fill="hold">
                            <p:stCondLst>
                              <p:cond delay="6750"/>
                            </p:stCondLst>
                            <p:childTnLst>
                              <p:par>
                                <p:cTn id="81" presetID="10" presetClass="entr" presetSubtype="0" fill="hold" nodeType="afterEffect">
                                  <p:stCondLst>
                                    <p:cond delay="0"/>
                                  </p:stCondLst>
                                  <p:childTnLst>
                                    <p:set>
                                      <p:cBhvr>
                                        <p:cTn id="82" dur="1" fill="hold">
                                          <p:stCondLst>
                                            <p:cond delay="0"/>
                                          </p:stCondLst>
                                        </p:cTn>
                                        <p:tgtEl>
                                          <p:spTgt spid="15">
                                            <p:txEl>
                                              <p:charRg st="1" end="1"/>
                                            </p:txEl>
                                          </p:spTgt>
                                        </p:tgtEl>
                                        <p:attrNameLst>
                                          <p:attrName>style.visibility</p:attrName>
                                        </p:attrNameLst>
                                      </p:cBhvr>
                                      <p:to>
                                        <p:strVal val="visible"/>
                                      </p:to>
                                    </p:set>
                                    <p:animEffect transition="in" filter="fade">
                                      <p:cBhvr>
                                        <p:cTn id="83" dur="750"/>
                                        <p:tgtEl>
                                          <p:spTgt spid="15">
                                            <p:txEl>
                                              <p:char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only">
  <p:cSld name="Text only">
    <p:spTree>
      <p:nvGrpSpPr>
        <p:cNvPr id="1" name="Shape 17"/>
        <p:cNvGrpSpPr/>
        <p:nvPr/>
      </p:nvGrpSpPr>
      <p:grpSpPr>
        <a:xfrm>
          <a:off x="0" y="0"/>
          <a:ext cx="0" cy="0"/>
          <a:chOff x="0" y="0"/>
          <a:chExt cx="0" cy="0"/>
        </a:xfrm>
      </p:grpSpPr>
      <p:sp>
        <p:nvSpPr>
          <p:cNvPr id="18" name="Google Shape;18;p11"/>
          <p:cNvSpPr txBox="1"/>
          <p:nvPr/>
        </p:nvSpPr>
        <p:spPr>
          <a:xfrm>
            <a:off x="-6304" y="0"/>
            <a:ext cx="9150304" cy="921657"/>
          </a:xfrm>
          <a:prstGeom prst="rect">
            <a:avLst/>
          </a:prstGeom>
          <a:solidFill>
            <a:srgbClr val="333399"/>
          </a:solidFill>
          <a:ln>
            <a:noFill/>
          </a:ln>
        </p:spPr>
        <p:txBody>
          <a:bodyPr spcFirstLastPara="1" wrap="square" lIns="66950" tIns="33475" rIns="66950" bIns="33475" anchor="ctr" anchorCtr="0">
            <a:noAutofit/>
          </a:bodyPr>
          <a:lstStyle/>
          <a:p>
            <a:pPr marL="0" marR="0" lvl="0" indent="0" algn="ctr" rtl="0">
              <a:lnSpc>
                <a:spcPct val="100000"/>
              </a:lnSpc>
              <a:spcBef>
                <a:spcPts val="0"/>
              </a:spcBef>
              <a:spcAft>
                <a:spcPts val="0"/>
              </a:spcAft>
              <a:buClr>
                <a:srgbClr val="000000"/>
              </a:buClr>
              <a:buSzPts val="2344"/>
              <a:buFont typeface="Arial"/>
              <a:buNone/>
            </a:pPr>
            <a:endParaRPr sz="2344" b="0" i="0" u="none" strike="noStrike" cap="none">
              <a:solidFill>
                <a:schemeClr val="dk1"/>
              </a:solidFill>
              <a:latin typeface="Lato Black"/>
              <a:ea typeface="Lato Black"/>
              <a:cs typeface="Lato Black"/>
              <a:sym typeface="Lato Black"/>
            </a:endParaRPr>
          </a:p>
        </p:txBody>
      </p:sp>
      <p:sp>
        <p:nvSpPr>
          <p:cNvPr id="19" name="Google Shape;19;p11"/>
          <p:cNvSpPr txBox="1">
            <a:spLocks noGrp="1"/>
          </p:cNvSpPr>
          <p:nvPr>
            <p:ph type="body" idx="1"/>
          </p:nvPr>
        </p:nvSpPr>
        <p:spPr>
          <a:xfrm>
            <a:off x="0" y="0"/>
            <a:ext cx="9144000" cy="921657"/>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0"/>
              </a:spcBef>
              <a:spcAft>
                <a:spcPts val="0"/>
              </a:spcAft>
              <a:buClr>
                <a:schemeClr val="lt1"/>
              </a:buClr>
              <a:buSzPts val="3600"/>
              <a:buNone/>
              <a:defRPr sz="3600">
                <a:solidFill>
                  <a:schemeClr val="lt1"/>
                </a:solidFill>
                <a:latin typeface="Lato Black"/>
                <a:ea typeface="Lato Black"/>
                <a:cs typeface="Lato Black"/>
                <a:sym typeface="Lato Black"/>
              </a:defRPr>
            </a:lvl1pPr>
            <a:lvl2pPr marL="914400" lvl="1" indent="-228600" algn="l">
              <a:lnSpc>
                <a:spcPct val="150000"/>
              </a:lnSpc>
              <a:spcBef>
                <a:spcPts val="3000"/>
              </a:spcBef>
              <a:spcAft>
                <a:spcPts val="0"/>
              </a:spcAft>
              <a:buClr>
                <a:schemeClr val="dk1"/>
              </a:buClr>
              <a:buSzPts val="1800"/>
              <a:buNone/>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0" name="Google Shape;20;p11"/>
          <p:cNvSpPr txBox="1">
            <a:spLocks noGrp="1"/>
          </p:cNvSpPr>
          <p:nvPr>
            <p:ph type="body" idx="2"/>
          </p:nvPr>
        </p:nvSpPr>
        <p:spPr>
          <a:xfrm>
            <a:off x="2052028" y="1197429"/>
            <a:ext cx="5046877" cy="2512779"/>
          </a:xfrm>
          <a:prstGeom prst="rect">
            <a:avLst/>
          </a:prstGeom>
          <a:noFill/>
          <a:ln>
            <a:noFill/>
          </a:ln>
        </p:spPr>
        <p:txBody>
          <a:bodyPr spcFirstLastPara="1" wrap="square" lIns="91425" tIns="45700" rIns="91425" bIns="45700" anchor="t" anchorCtr="0">
            <a:normAutofit/>
          </a:bodyPr>
          <a:lstStyle>
            <a:lvl1pPr marL="457200" lvl="0" indent="-381000" algn="l">
              <a:lnSpc>
                <a:spcPct val="150000"/>
              </a:lnSpc>
              <a:spcBef>
                <a:spcPts val="0"/>
              </a:spcBef>
              <a:spcAft>
                <a:spcPts val="0"/>
              </a:spcAft>
              <a:buClr>
                <a:schemeClr val="dk1"/>
              </a:buClr>
              <a:buSzPts val="2400"/>
              <a:buFont typeface="Arial"/>
              <a:buChar char="•"/>
              <a:defRPr sz="2400" b="1"/>
            </a:lvl1pPr>
            <a:lvl2pPr marL="914400" lvl="1" indent="-228600" algn="l">
              <a:lnSpc>
                <a:spcPct val="150000"/>
              </a:lnSpc>
              <a:spcBef>
                <a:spcPts val="439"/>
              </a:spcBef>
              <a:spcAft>
                <a:spcPts val="0"/>
              </a:spcAft>
              <a:buClr>
                <a:schemeClr val="dk1"/>
              </a:buClr>
              <a:buSzPts val="1758"/>
              <a:buNone/>
              <a:defRPr sz="1758"/>
            </a:lvl2pPr>
            <a:lvl3pPr marL="1371600" lvl="2" indent="-228600" algn="l">
              <a:lnSpc>
                <a:spcPct val="90000"/>
              </a:lnSpc>
              <a:spcBef>
                <a:spcPts val="375"/>
              </a:spcBef>
              <a:spcAft>
                <a:spcPts val="0"/>
              </a:spcAft>
              <a:buClr>
                <a:schemeClr val="dk1"/>
              </a:buClr>
              <a:buSzPts val="1758"/>
              <a:buNone/>
              <a:defRPr sz="1758"/>
            </a:lvl3pPr>
            <a:lvl4pPr marL="1828800" lvl="3" indent="-228600" algn="l">
              <a:lnSpc>
                <a:spcPct val="90000"/>
              </a:lnSpc>
              <a:spcBef>
                <a:spcPts val="375"/>
              </a:spcBef>
              <a:spcAft>
                <a:spcPts val="0"/>
              </a:spcAft>
              <a:buClr>
                <a:schemeClr val="dk1"/>
              </a:buClr>
              <a:buSzPts val="1758"/>
              <a:buNone/>
              <a:defRPr sz="1758"/>
            </a:lvl4pPr>
            <a:lvl5pPr marL="2286000" lvl="4" indent="-228600" algn="l">
              <a:lnSpc>
                <a:spcPct val="90000"/>
              </a:lnSpc>
              <a:spcBef>
                <a:spcPts val="375"/>
              </a:spcBef>
              <a:spcAft>
                <a:spcPts val="0"/>
              </a:spcAft>
              <a:buClr>
                <a:schemeClr val="dk1"/>
              </a:buClr>
              <a:buSzPts val="1758"/>
              <a:buNone/>
              <a:defRPr sz="1758"/>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21" name="Google Shape;21;p11"/>
          <p:cNvPicPr preferRelativeResize="0"/>
          <p:nvPr/>
        </p:nvPicPr>
        <p:blipFill rotWithShape="1">
          <a:blip r:embed="rId2">
            <a:alphaModFix/>
          </a:blip>
          <a:srcRect l="109" t="7102" b="33562"/>
          <a:stretch/>
        </p:blipFill>
        <p:spPr>
          <a:xfrm>
            <a:off x="-8814" y="3710690"/>
            <a:ext cx="9152873" cy="143629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Video">
  <p:cSld name="Video">
    <p:spTree>
      <p:nvGrpSpPr>
        <p:cNvPr id="1" name="Shape 22"/>
        <p:cNvGrpSpPr/>
        <p:nvPr/>
      </p:nvGrpSpPr>
      <p:grpSpPr>
        <a:xfrm>
          <a:off x="0" y="0"/>
          <a:ext cx="0" cy="0"/>
          <a:chOff x="0" y="0"/>
          <a:chExt cx="0" cy="0"/>
        </a:xfrm>
      </p:grpSpPr>
      <p:sp>
        <p:nvSpPr>
          <p:cNvPr id="23" name="Google Shape;23;p13"/>
          <p:cNvSpPr txBox="1"/>
          <p:nvPr/>
        </p:nvSpPr>
        <p:spPr>
          <a:xfrm>
            <a:off x="-6304" y="0"/>
            <a:ext cx="9150304" cy="921657"/>
          </a:xfrm>
          <a:prstGeom prst="rect">
            <a:avLst/>
          </a:prstGeom>
          <a:solidFill>
            <a:srgbClr val="333399"/>
          </a:solidFill>
          <a:ln>
            <a:noFill/>
          </a:ln>
        </p:spPr>
        <p:txBody>
          <a:bodyPr spcFirstLastPara="1" wrap="square" lIns="66950" tIns="33475" rIns="66950" bIns="33475" anchor="ctr" anchorCtr="0">
            <a:noAutofit/>
          </a:bodyPr>
          <a:lstStyle/>
          <a:p>
            <a:pPr marL="0" marR="0" lvl="0" indent="0" algn="ctr" rtl="0">
              <a:lnSpc>
                <a:spcPct val="100000"/>
              </a:lnSpc>
              <a:spcBef>
                <a:spcPts val="0"/>
              </a:spcBef>
              <a:spcAft>
                <a:spcPts val="0"/>
              </a:spcAft>
              <a:buClr>
                <a:srgbClr val="000000"/>
              </a:buClr>
              <a:buSzPts val="2344"/>
              <a:buFont typeface="Arial"/>
              <a:buNone/>
            </a:pPr>
            <a:endParaRPr sz="2344" b="0" i="0" u="none" strike="noStrike" cap="none">
              <a:solidFill>
                <a:schemeClr val="dk1"/>
              </a:solidFill>
              <a:latin typeface="Lato Black"/>
              <a:ea typeface="Lato Black"/>
              <a:cs typeface="Lato Black"/>
              <a:sym typeface="Lato Black"/>
            </a:endParaRPr>
          </a:p>
        </p:txBody>
      </p:sp>
      <p:sp>
        <p:nvSpPr>
          <p:cNvPr id="24" name="Google Shape;24;p13"/>
          <p:cNvSpPr txBox="1">
            <a:spLocks noGrp="1"/>
          </p:cNvSpPr>
          <p:nvPr>
            <p:ph type="body" idx="1"/>
          </p:nvPr>
        </p:nvSpPr>
        <p:spPr>
          <a:xfrm>
            <a:off x="0" y="0"/>
            <a:ext cx="9144000" cy="921657"/>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0"/>
              </a:spcBef>
              <a:spcAft>
                <a:spcPts val="0"/>
              </a:spcAft>
              <a:buClr>
                <a:schemeClr val="lt1"/>
              </a:buClr>
              <a:buSzPts val="3600"/>
              <a:buNone/>
              <a:defRPr sz="3600">
                <a:solidFill>
                  <a:schemeClr val="lt1"/>
                </a:solidFill>
                <a:latin typeface="Lato Black"/>
                <a:ea typeface="Lato Black"/>
                <a:cs typeface="Lato Black"/>
                <a:sym typeface="Lato Black"/>
              </a:defRPr>
            </a:lvl1pPr>
            <a:lvl2pPr marL="914400" lvl="1" indent="-228600" algn="l">
              <a:lnSpc>
                <a:spcPct val="150000"/>
              </a:lnSpc>
              <a:spcBef>
                <a:spcPts val="3000"/>
              </a:spcBef>
              <a:spcAft>
                <a:spcPts val="0"/>
              </a:spcAft>
              <a:buClr>
                <a:schemeClr val="dk1"/>
              </a:buClr>
              <a:buSzPts val="1800"/>
              <a:buNone/>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5" name="Google Shape;25;p13"/>
          <p:cNvSpPr>
            <a:spLocks noGrp="1"/>
          </p:cNvSpPr>
          <p:nvPr>
            <p:ph type="media" idx="2"/>
          </p:nvPr>
        </p:nvSpPr>
        <p:spPr>
          <a:xfrm>
            <a:off x="2042012" y="1304873"/>
            <a:ext cx="5045075" cy="2530475"/>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0"/>
              </a:spcBef>
              <a:spcAft>
                <a:spcPts val="0"/>
              </a:spcAft>
              <a:buClr>
                <a:schemeClr val="dk1"/>
              </a:buClr>
              <a:buSzPts val="2400"/>
              <a:buFont typeface="Arial"/>
              <a:buChar char="•"/>
              <a:defRPr sz="2400" b="1" i="0" u="none" strike="noStrike" cap="none">
                <a:solidFill>
                  <a:schemeClr val="dk1"/>
                </a:solidFill>
                <a:latin typeface="Lato"/>
                <a:ea typeface="Lato"/>
                <a:cs typeface="Lato"/>
                <a:sym typeface="Lato"/>
              </a:defRPr>
            </a:lvl1pPr>
            <a:lvl2pPr marR="0" lvl="1" algn="l" rtl="0">
              <a:lnSpc>
                <a:spcPct val="150000"/>
              </a:lnSpc>
              <a:spcBef>
                <a:spcPts val="300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R="0" lvl="4"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pic>
        <p:nvPicPr>
          <p:cNvPr id="26" name="Google Shape;26;p13"/>
          <p:cNvPicPr preferRelativeResize="0"/>
          <p:nvPr/>
        </p:nvPicPr>
        <p:blipFill rotWithShape="1">
          <a:blip r:embed="rId2">
            <a:alphaModFix/>
          </a:blip>
          <a:srcRect l="109" t="7102" b="33562"/>
          <a:stretch/>
        </p:blipFill>
        <p:spPr>
          <a:xfrm>
            <a:off x="-8814" y="3710690"/>
            <a:ext cx="9152873" cy="143629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XL image">
  <p:cSld name="XL image">
    <p:spTree>
      <p:nvGrpSpPr>
        <p:cNvPr id="1" name="Shape 27"/>
        <p:cNvGrpSpPr/>
        <p:nvPr/>
      </p:nvGrpSpPr>
      <p:grpSpPr>
        <a:xfrm>
          <a:off x="0" y="0"/>
          <a:ext cx="0" cy="0"/>
          <a:chOff x="0" y="0"/>
          <a:chExt cx="0" cy="0"/>
        </a:xfrm>
      </p:grpSpPr>
      <p:sp>
        <p:nvSpPr>
          <p:cNvPr id="28" name="Google Shape;28;p14"/>
          <p:cNvSpPr txBox="1">
            <a:spLocks noGrp="1"/>
          </p:cNvSpPr>
          <p:nvPr>
            <p:ph type="body" idx="1"/>
          </p:nvPr>
        </p:nvSpPr>
        <p:spPr>
          <a:xfrm>
            <a:off x="0" y="0"/>
            <a:ext cx="9144000" cy="921657"/>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0"/>
              </a:spcBef>
              <a:spcAft>
                <a:spcPts val="0"/>
              </a:spcAft>
              <a:buClr>
                <a:schemeClr val="lt1"/>
              </a:buClr>
              <a:buSzPts val="3600"/>
              <a:buNone/>
              <a:defRPr sz="3600">
                <a:solidFill>
                  <a:schemeClr val="lt1"/>
                </a:solidFill>
                <a:latin typeface="Lato Black"/>
                <a:ea typeface="Lato Black"/>
                <a:cs typeface="Lato Black"/>
                <a:sym typeface="Lato Black"/>
              </a:defRPr>
            </a:lvl1pPr>
            <a:lvl2pPr marL="914400" lvl="1" indent="-228600" algn="l">
              <a:lnSpc>
                <a:spcPct val="150000"/>
              </a:lnSpc>
              <a:spcBef>
                <a:spcPts val="3000"/>
              </a:spcBef>
              <a:spcAft>
                <a:spcPts val="0"/>
              </a:spcAft>
              <a:buClr>
                <a:schemeClr val="dk1"/>
              </a:buClr>
              <a:buSzPts val="1800"/>
              <a:buNone/>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29" name="Google Shape;29;p14"/>
          <p:cNvPicPr preferRelativeResize="0"/>
          <p:nvPr/>
        </p:nvPicPr>
        <p:blipFill rotWithShape="1">
          <a:blip r:embed="rId2">
            <a:alphaModFix/>
          </a:blip>
          <a:srcRect l="109" t="7102" b="33562"/>
          <a:stretch/>
        </p:blipFill>
        <p:spPr>
          <a:xfrm>
            <a:off x="-8873" y="4598378"/>
            <a:ext cx="9152873" cy="57150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38">
          <p15:clr>
            <a:srgbClr val="FBAE40"/>
          </p15:clr>
        </p15:guide>
        <p15:guide id="2" pos="57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with image">
  <p:cSld name="Text with image">
    <p:spTree>
      <p:nvGrpSpPr>
        <p:cNvPr id="1" name="Shape 30"/>
        <p:cNvGrpSpPr/>
        <p:nvPr/>
      </p:nvGrpSpPr>
      <p:grpSpPr>
        <a:xfrm>
          <a:off x="0" y="0"/>
          <a:ext cx="0" cy="0"/>
          <a:chOff x="0" y="0"/>
          <a:chExt cx="0" cy="0"/>
        </a:xfrm>
      </p:grpSpPr>
      <p:sp>
        <p:nvSpPr>
          <p:cNvPr id="31" name="Google Shape;31;p12"/>
          <p:cNvSpPr txBox="1">
            <a:spLocks noGrp="1"/>
          </p:cNvSpPr>
          <p:nvPr>
            <p:ph type="body" idx="1"/>
          </p:nvPr>
        </p:nvSpPr>
        <p:spPr>
          <a:xfrm>
            <a:off x="0" y="0"/>
            <a:ext cx="9144000" cy="921657"/>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0"/>
              </a:spcBef>
              <a:spcAft>
                <a:spcPts val="0"/>
              </a:spcAft>
              <a:buClr>
                <a:schemeClr val="lt1"/>
              </a:buClr>
              <a:buSzPts val="3600"/>
              <a:buNone/>
              <a:defRPr sz="3600">
                <a:solidFill>
                  <a:schemeClr val="lt1"/>
                </a:solidFill>
                <a:latin typeface="Lato Black"/>
                <a:ea typeface="Lato Black"/>
                <a:cs typeface="Lato Black"/>
                <a:sym typeface="Lato Black"/>
              </a:defRPr>
            </a:lvl1pPr>
            <a:lvl2pPr marL="914400" lvl="1" indent="-228600" algn="l">
              <a:lnSpc>
                <a:spcPct val="150000"/>
              </a:lnSpc>
              <a:spcBef>
                <a:spcPts val="3000"/>
              </a:spcBef>
              <a:spcAft>
                <a:spcPts val="0"/>
              </a:spcAft>
              <a:buClr>
                <a:schemeClr val="dk1"/>
              </a:buClr>
              <a:buSzPts val="1800"/>
              <a:buNone/>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2" name="Google Shape;32;p12"/>
          <p:cNvSpPr txBox="1">
            <a:spLocks noGrp="1"/>
          </p:cNvSpPr>
          <p:nvPr>
            <p:ph type="body" idx="2"/>
          </p:nvPr>
        </p:nvSpPr>
        <p:spPr>
          <a:xfrm>
            <a:off x="942822" y="1277258"/>
            <a:ext cx="3993459" cy="2329521"/>
          </a:xfrm>
          <a:prstGeom prst="rect">
            <a:avLst/>
          </a:prstGeom>
          <a:noFill/>
          <a:ln>
            <a:noFill/>
          </a:ln>
        </p:spPr>
        <p:txBody>
          <a:bodyPr spcFirstLastPara="1" wrap="square" lIns="91425" tIns="45700" rIns="91425" bIns="45700" anchor="t" anchorCtr="0">
            <a:normAutofit/>
          </a:bodyPr>
          <a:lstStyle>
            <a:lvl1pPr marL="457200" lvl="0" indent="-381000" algn="l">
              <a:lnSpc>
                <a:spcPct val="150000"/>
              </a:lnSpc>
              <a:spcBef>
                <a:spcPts val="0"/>
              </a:spcBef>
              <a:spcAft>
                <a:spcPts val="0"/>
              </a:spcAft>
              <a:buClr>
                <a:schemeClr val="dk1"/>
              </a:buClr>
              <a:buSzPts val="2400"/>
              <a:buFont typeface="Arial"/>
              <a:buChar char="•"/>
              <a:defRPr sz="2400" b="1"/>
            </a:lvl1pPr>
            <a:lvl2pPr marL="914400" lvl="1" indent="-228600" algn="l">
              <a:lnSpc>
                <a:spcPct val="150000"/>
              </a:lnSpc>
              <a:spcBef>
                <a:spcPts val="439"/>
              </a:spcBef>
              <a:spcAft>
                <a:spcPts val="0"/>
              </a:spcAft>
              <a:buClr>
                <a:schemeClr val="dk1"/>
              </a:buClr>
              <a:buSzPts val="2400"/>
              <a:buNone/>
              <a:defRPr/>
            </a:lvl2pPr>
            <a:lvl3pPr marL="1371600" lvl="2" indent="-228600" algn="l">
              <a:lnSpc>
                <a:spcPct val="150000"/>
              </a:lnSpc>
              <a:spcBef>
                <a:spcPts val="375"/>
              </a:spcBef>
              <a:spcAft>
                <a:spcPts val="0"/>
              </a:spcAft>
              <a:buClr>
                <a:schemeClr val="dk1"/>
              </a:buClr>
              <a:buSzPts val="1500"/>
              <a:buNone/>
              <a:defRPr/>
            </a:lvl3pPr>
            <a:lvl4pPr marL="1828800" lvl="3" indent="-228600" algn="l">
              <a:lnSpc>
                <a:spcPct val="150000"/>
              </a:lnSpc>
              <a:spcBef>
                <a:spcPts val="375"/>
              </a:spcBef>
              <a:spcAft>
                <a:spcPts val="0"/>
              </a:spcAft>
              <a:buClr>
                <a:schemeClr val="dk1"/>
              </a:buClr>
              <a:buSzPts val="1350"/>
              <a:buNone/>
              <a:defRPr/>
            </a:lvl4pPr>
            <a:lvl5pPr marL="2286000" lvl="4" indent="-228600" algn="l">
              <a:lnSpc>
                <a:spcPct val="150000"/>
              </a:lnSpc>
              <a:spcBef>
                <a:spcPts val="375"/>
              </a:spcBef>
              <a:spcAft>
                <a:spcPts val="0"/>
              </a:spcAft>
              <a:buClr>
                <a:schemeClr val="dk1"/>
              </a:buClr>
              <a:buSzPts val="1350"/>
              <a:buNone/>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3" name="Google Shape;33;p12"/>
          <p:cNvSpPr>
            <a:spLocks noGrp="1"/>
          </p:cNvSpPr>
          <p:nvPr>
            <p:ph type="pic" idx="3"/>
          </p:nvPr>
        </p:nvSpPr>
        <p:spPr>
          <a:xfrm>
            <a:off x="5262429" y="1291773"/>
            <a:ext cx="3420446" cy="3090606"/>
          </a:xfrm>
          <a:prstGeom prst="rect">
            <a:avLst/>
          </a:prstGeom>
          <a:noFill/>
          <a:ln>
            <a:noFill/>
          </a:ln>
        </p:spPr>
      </p:sp>
      <p:pic>
        <p:nvPicPr>
          <p:cNvPr id="34" name="Google Shape;34;p12"/>
          <p:cNvPicPr preferRelativeResize="0"/>
          <p:nvPr/>
        </p:nvPicPr>
        <p:blipFill rotWithShape="1">
          <a:blip r:embed="rId2">
            <a:alphaModFix/>
          </a:blip>
          <a:srcRect l="109" t="7102" b="33562"/>
          <a:stretch/>
        </p:blipFill>
        <p:spPr>
          <a:xfrm>
            <a:off x="-8814" y="3710690"/>
            <a:ext cx="9152873" cy="1436291"/>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38">
          <p15:clr>
            <a:srgbClr val="FBAE40"/>
          </p15:clr>
        </p15:guide>
        <p15:guide id="2" pos="576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
          <p:cNvSpPr txBox="1">
            <a:spLocks noGrp="1"/>
          </p:cNvSpPr>
          <p:nvPr>
            <p:ph type="body" idx="1"/>
          </p:nvPr>
        </p:nvSpPr>
        <p:spPr>
          <a:xfrm>
            <a:off x="2184116" y="1364104"/>
            <a:ext cx="4762552" cy="2478963"/>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100000"/>
              </a:lnSpc>
              <a:spcBef>
                <a:spcPts val="0"/>
              </a:spcBef>
              <a:spcAft>
                <a:spcPts val="0"/>
              </a:spcAft>
              <a:buClr>
                <a:schemeClr val="dk1"/>
              </a:buClr>
              <a:buSzPts val="2400"/>
              <a:buFont typeface="Arial"/>
              <a:buChar char="•"/>
              <a:defRPr sz="2400" b="1" i="0" u="none" strike="noStrike" cap="none">
                <a:solidFill>
                  <a:schemeClr val="dk1"/>
                </a:solidFill>
                <a:latin typeface="Lato"/>
                <a:ea typeface="Lato"/>
                <a:cs typeface="Lato"/>
                <a:sym typeface="Lato"/>
              </a:defRPr>
            </a:lvl1pPr>
            <a:lvl2pPr marL="914400" marR="0" lvl="1" indent="-228600" algn="l" rtl="0">
              <a:lnSpc>
                <a:spcPct val="150000"/>
              </a:lnSpc>
              <a:spcBef>
                <a:spcPts val="300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1" name="Google Shape;11;p9"/>
          <p:cNvSpPr txBox="1"/>
          <p:nvPr/>
        </p:nvSpPr>
        <p:spPr>
          <a:xfrm>
            <a:off x="-6304" y="0"/>
            <a:ext cx="9150304" cy="921657"/>
          </a:xfrm>
          <a:prstGeom prst="rect">
            <a:avLst/>
          </a:prstGeom>
          <a:solidFill>
            <a:srgbClr val="333399"/>
          </a:solidFill>
          <a:ln>
            <a:noFill/>
          </a:ln>
        </p:spPr>
        <p:txBody>
          <a:bodyPr spcFirstLastPara="1" wrap="square" lIns="66950" tIns="33475" rIns="66950" bIns="33475" anchor="ctr" anchorCtr="0">
            <a:noAutofit/>
          </a:bodyPr>
          <a:lstStyle/>
          <a:p>
            <a:pPr marL="0" marR="0" lvl="0" indent="0" algn="ctr" rtl="0">
              <a:lnSpc>
                <a:spcPct val="100000"/>
              </a:lnSpc>
              <a:spcBef>
                <a:spcPts val="0"/>
              </a:spcBef>
              <a:spcAft>
                <a:spcPts val="0"/>
              </a:spcAft>
              <a:buClr>
                <a:srgbClr val="000000"/>
              </a:buClr>
              <a:buSzPts val="2344"/>
              <a:buFont typeface="Arial"/>
              <a:buNone/>
            </a:pPr>
            <a:endParaRPr sz="2344" b="0" i="0" u="none" strike="noStrike" cap="none">
              <a:solidFill>
                <a:schemeClr val="dk1"/>
              </a:solidFill>
              <a:latin typeface="Lato Black"/>
              <a:ea typeface="Lato Black"/>
              <a:cs typeface="Lato Black"/>
              <a:sym typeface="Lato Black"/>
            </a:endParaRPr>
          </a:p>
        </p:txBody>
      </p:sp>
      <p:sp>
        <p:nvSpPr>
          <p:cNvPr id="12" name="Google Shape;12;p9"/>
          <p:cNvSpPr txBox="1">
            <a:spLocks noGrp="1"/>
          </p:cNvSpPr>
          <p:nvPr>
            <p:ph type="title"/>
          </p:nvPr>
        </p:nvSpPr>
        <p:spPr>
          <a:xfrm>
            <a:off x="616258" y="0"/>
            <a:ext cx="7886700" cy="914400"/>
          </a:xfrm>
          <a:prstGeom prst="rect">
            <a:avLst/>
          </a:prstGeom>
          <a:noFill/>
          <a:ln>
            <a:noFill/>
          </a:ln>
        </p:spPr>
        <p:txBody>
          <a:bodyPr spcFirstLastPara="1" wrap="square" lIns="91425" tIns="45700" rIns="91425" bIns="45700" anchor="ctr" anchorCtr="0">
            <a:normAutofit/>
          </a:bodyPr>
          <a:lstStyle>
            <a:lvl1pPr marR="0" lvl="0" algn="ctr" rtl="0">
              <a:lnSpc>
                <a:spcPct val="90000"/>
              </a:lnSpc>
              <a:spcBef>
                <a:spcPts val="0"/>
              </a:spcBef>
              <a:spcAft>
                <a:spcPts val="0"/>
              </a:spcAft>
              <a:buClr>
                <a:schemeClr val="lt1"/>
              </a:buClr>
              <a:buSzPts val="3600"/>
              <a:buFont typeface="Lato Black"/>
              <a:buNone/>
              <a:defRPr sz="3600" b="0" i="0" u="none" strike="noStrike" cap="none">
                <a:solidFill>
                  <a:schemeClr val="lt1"/>
                </a:solidFill>
                <a:latin typeface="Lato Black"/>
                <a:ea typeface="Lato Black"/>
                <a:cs typeface="Lato Black"/>
                <a:sym typeface="Lato Black"/>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hyperlink" Target="https://docs.google.com/forms/d/e/1FAIpQLSevIR6x0UHRY7ElvKb5oPwC4SWB-Ucp7UiJVFdU8cdwuMe7RA/viewform?usp=header" TargetMode="External"/><Relationship Id="rId3" Type="http://schemas.openxmlformats.org/officeDocument/2006/relationships/hyperlink" Target="https://sites.google.com/view/beyond-age-18/home/sample-student-schedules" TargetMode="External"/><Relationship Id="rId7" Type="http://schemas.openxmlformats.org/officeDocument/2006/relationships/hyperlink" Target="https://docs.google.com/spreadsheets/d/e/2PACX-1vQ6Przd8CkGd_bqt2wq5MNTCGxJ05oyEKqsIL_LL5WMh05SwgRj_-MNdHQwXhFvwbTfbuPmIm8vwSi1/pubhtml"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dpi.wi.gov/cte/resources/common-career" TargetMode="External"/><Relationship Id="rId5" Type="http://schemas.openxmlformats.org/officeDocument/2006/relationships/hyperlink" Target="https://dpi.wi.gov/wise/data-elements/educational-environment" TargetMode="External"/><Relationship Id="rId10" Type="http://schemas.openxmlformats.org/officeDocument/2006/relationships/image" Target="../media/image11.png"/><Relationship Id="rId4" Type="http://schemas.openxmlformats.org/officeDocument/2006/relationships/hyperlink" Target="https://dwd.wisconsin.gov/dvr/policy-guidance/toolkits-guides-manuals/transition-action-guide/" TargetMode="External"/><Relationship Id="rId9" Type="http://schemas.openxmlformats.org/officeDocument/2006/relationships/hyperlink" Target="https://dpi.wi.gov/sspw/mental-health/social-emotional-learnin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openxmlformats.org/officeDocument/2006/relationships/hyperlink" Target="https://wifacets.org/" TargetMode="External"/><Relationship Id="rId3" Type="http://schemas.openxmlformats.org/officeDocument/2006/relationships/hyperlink" Target="https://wspei.org/" TargetMode="External"/><Relationship Id="rId7" Type="http://schemas.openxmlformats.org/officeDocument/2006/relationships/hyperlink" Target="https://dpi.wi.gov/sites/default/files/imce/sped/pdf/Statewide_and_Community_Resources_for_Families_with_Children_with_Disabilities.pdf"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hyperlink" Target="https://dpi.wi.gov/sped/families/agency" TargetMode="External"/><Relationship Id="rId5" Type="http://schemas.openxmlformats.org/officeDocument/2006/relationships/hyperlink" Target="https://wi-bpdd.org/index.php/toolkits/" TargetMode="External"/><Relationship Id="rId4" Type="http://schemas.openxmlformats.org/officeDocument/2006/relationships/hyperlink" Target="https://beforeage18.org/" TargetMode="External"/><Relationship Id="rId9"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dwd.wisconsin.gov/dvr/partners/agreements/wioa-school-dvr-partnerships.htm"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dwd.wisconsin.gov/dvr/policy-guidance/toolkits-guides-manuals/transition-action-guide/" TargetMode="External"/><Relationship Id="rId4" Type="http://schemas.openxmlformats.org/officeDocument/2006/relationships/hyperlink" Target="https://drive.google.com/file/d/12miH6AoxMVb0s7iiHEFBmBVS4wl_xpJu/view?usp=sharing"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dwd.wisconsin.gov/dvr/policy-guidance/toolkits-guides-manuals/transition-action-guide/"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hyperlink" Target="https://dpi.wi.gov/sped/dispute-resolution"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hyperlink" Target="https://witig.org/contact/"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hyperlink" Target="mailto:SBurkeOtto@cesa9.org" TargetMode="External"/><Relationship Id="rId5" Type="http://schemas.openxmlformats.org/officeDocument/2006/relationships/hyperlink" Target="mailto:Alicia.reinhard@dpi.wi.gov" TargetMode="External"/><Relationship Id="rId4" Type="http://schemas.openxmlformats.org/officeDocument/2006/relationships/image" Target="../media/image23.jpg"/></Relationships>
</file>

<file path=ppt/slides/_rels/slide3.xml.rels><?xml version="1.0" encoding="UTF-8" standalone="yes"?>
<Relationships xmlns="http://schemas.openxmlformats.org/package/2006/relationships"><Relationship Id="rId3" Type="http://schemas.openxmlformats.org/officeDocument/2006/relationships/hyperlink" Target="https://witig.org/"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jpg"/><Relationship Id="rId5" Type="http://schemas.openxmlformats.org/officeDocument/2006/relationships/hyperlink" Target="https://witig.org/wp-content/uploads/2021/08/Transition-Programming-Beyond-Age-18.pdf" TargetMode="External"/><Relationship Id="rId4" Type="http://schemas.openxmlformats.org/officeDocument/2006/relationships/hyperlink" Target="https://sites.google.com/view/beyond-age-18/hom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9"/>
        <p:cNvGrpSpPr/>
        <p:nvPr/>
      </p:nvGrpSpPr>
      <p:grpSpPr>
        <a:xfrm>
          <a:off x="0" y="0"/>
          <a:ext cx="0" cy="0"/>
          <a:chOff x="0" y="0"/>
          <a:chExt cx="0" cy="0"/>
        </a:xfrm>
      </p:grpSpPr>
      <p:sp>
        <p:nvSpPr>
          <p:cNvPr id="40" name="Google Shape;40;p1"/>
          <p:cNvSpPr txBox="1">
            <a:spLocks noGrp="1"/>
          </p:cNvSpPr>
          <p:nvPr>
            <p:ph type="title" idx="4294967295"/>
          </p:nvPr>
        </p:nvSpPr>
        <p:spPr>
          <a:xfrm>
            <a:off x="1005840" y="1320800"/>
            <a:ext cx="6972299" cy="135255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ts val="0"/>
              </a:spcBef>
              <a:spcAft>
                <a:spcPts val="0"/>
              </a:spcAft>
              <a:buClr>
                <a:srgbClr val="333399"/>
              </a:buClr>
              <a:buSzPct val="100000"/>
              <a:buFont typeface="Arial"/>
              <a:buNone/>
              <a:tabLst/>
              <a:defRPr/>
            </a:pPr>
            <a:r>
              <a:rPr kumimoji="0" lang="en-US" sz="4000" b="1" i="0" u="none" strike="noStrike" kern="0" cap="none" spc="0" normalizeH="0" baseline="0" noProof="0" dirty="0">
                <a:ln>
                  <a:noFill/>
                </a:ln>
                <a:solidFill>
                  <a:srgbClr val="333399"/>
                </a:solidFill>
                <a:effectLst/>
                <a:uLnTx/>
                <a:uFillTx/>
                <a:latin typeface="Lato Black"/>
                <a:ea typeface="Lato Black"/>
                <a:cs typeface="Lato Black"/>
                <a:sym typeface="Lato Black"/>
              </a:rPr>
              <a:t>Beyond Age 18 Programming:  Best Practices, Challenges and Solutions</a:t>
            </a:r>
            <a:endParaRPr kumimoji="0" lang="en-US" sz="3600" b="1" i="0" u="none" strike="noStrike" kern="0" cap="none" spc="0" normalizeH="0" baseline="0" noProof="0" dirty="0">
              <a:ln>
                <a:noFill/>
              </a:ln>
              <a:solidFill>
                <a:srgbClr val="333399"/>
              </a:solidFill>
              <a:effectLst/>
              <a:uLnTx/>
              <a:uFillTx/>
              <a:latin typeface="Lato Black"/>
              <a:ea typeface="Lato Black"/>
              <a:cs typeface="Lato Black"/>
              <a:sym typeface="Lato Black"/>
            </a:endParaRPr>
          </a:p>
        </p:txBody>
      </p:sp>
      <p:sp>
        <p:nvSpPr>
          <p:cNvPr id="41" name="Google Shape;41;p1"/>
          <p:cNvSpPr txBox="1">
            <a:spLocks noGrp="1"/>
          </p:cNvSpPr>
          <p:nvPr>
            <p:ph type="body" idx="2"/>
          </p:nvPr>
        </p:nvSpPr>
        <p:spPr>
          <a:xfrm>
            <a:off x="5707380" y="2673350"/>
            <a:ext cx="3382850" cy="1260010"/>
          </a:xfrm>
          <a:prstGeom prst="rect">
            <a:avLst/>
          </a:prstGeom>
          <a:noFill/>
          <a:ln>
            <a:noFill/>
          </a:ln>
        </p:spPr>
        <p:txBody>
          <a:bodyPr spcFirstLastPara="1" wrap="square" lIns="91425" tIns="45700" rIns="91425" bIns="45700" anchor="t" anchorCtr="0">
            <a:noAutofit/>
          </a:bodyPr>
          <a:lstStyle/>
          <a:p>
            <a:pPr marL="0" lvl="0" indent="0" algn="l" rtl="0">
              <a:lnSpc>
                <a:spcPct val="89681"/>
              </a:lnSpc>
              <a:spcBef>
                <a:spcPts val="0"/>
              </a:spcBef>
              <a:spcAft>
                <a:spcPts val="0"/>
              </a:spcAft>
              <a:buClr>
                <a:schemeClr val="dk1"/>
              </a:buClr>
              <a:buSzPts val="1318"/>
              <a:buNone/>
            </a:pPr>
            <a:r>
              <a:rPr lang="en-US" sz="1518" dirty="0"/>
              <a:t>Alicia Reinhard- Education Consultant on Transition and Graduation- DPI</a:t>
            </a:r>
            <a:endParaRPr sz="1518" dirty="0"/>
          </a:p>
          <a:p>
            <a:pPr marL="0" lvl="0" indent="0" algn="l" rtl="0">
              <a:lnSpc>
                <a:spcPct val="100000"/>
              </a:lnSpc>
              <a:spcBef>
                <a:spcPts val="1000"/>
              </a:spcBef>
              <a:spcAft>
                <a:spcPts val="0"/>
              </a:spcAft>
              <a:buClr>
                <a:schemeClr val="dk1"/>
              </a:buClr>
              <a:buSzPts val="1318"/>
              <a:buNone/>
            </a:pPr>
            <a:r>
              <a:rPr lang="en-US" sz="1518" dirty="0"/>
              <a:t>Shelley Burke Otto - TIG Transition Specialist</a:t>
            </a:r>
            <a:endParaRPr sz="1518" dirty="0"/>
          </a:p>
          <a:p>
            <a:pPr marL="0" lvl="0" indent="0" algn="l" rtl="0">
              <a:lnSpc>
                <a:spcPct val="89681"/>
              </a:lnSpc>
              <a:spcBef>
                <a:spcPts val="1200"/>
              </a:spcBef>
              <a:spcAft>
                <a:spcPts val="0"/>
              </a:spcAft>
              <a:buClr>
                <a:schemeClr val="dk1"/>
              </a:buClr>
              <a:buSzPts val="1318"/>
              <a:buNone/>
            </a:pPr>
            <a:r>
              <a:rPr lang="en-US" sz="1518" dirty="0"/>
              <a:t>November 18, 2025</a:t>
            </a:r>
            <a:endParaRPr sz="2000" dirty="0"/>
          </a:p>
        </p:txBody>
      </p:sp>
      <p:pic>
        <p:nvPicPr>
          <p:cNvPr id="42" name="Google Shape;42;p1" descr="TIG Logo"/>
          <p:cNvPicPr preferRelativeResize="0"/>
          <p:nvPr/>
        </p:nvPicPr>
        <p:blipFill rotWithShape="1">
          <a:blip r:embed="rId3">
            <a:alphaModFix/>
          </a:blip>
          <a:srcRect/>
          <a:stretch/>
        </p:blipFill>
        <p:spPr>
          <a:xfrm>
            <a:off x="127300" y="4042011"/>
            <a:ext cx="1984800" cy="110148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6"/>
          <p:cNvSpPr txBox="1">
            <a:spLocks noGrp="1"/>
          </p:cNvSpPr>
          <p:nvPr>
            <p:ph type="title" idx="4294967295"/>
          </p:nvPr>
        </p:nvSpPr>
        <p:spPr>
          <a:xfrm>
            <a:off x="0" y="0"/>
            <a:ext cx="9144000" cy="922338"/>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chemeClr val="lt1"/>
              </a:buClr>
              <a:buSzPts val="3600"/>
              <a:buFont typeface="Arial"/>
              <a:buNone/>
              <a:tabLst/>
              <a:defRPr/>
            </a:pP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rPr>
              <a:t>Technical Programming Challenges</a:t>
            </a:r>
          </a:p>
        </p:txBody>
      </p:sp>
      <p:sp>
        <p:nvSpPr>
          <p:cNvPr id="115" name="Google Shape;115;p6"/>
          <p:cNvSpPr txBox="1"/>
          <p:nvPr/>
        </p:nvSpPr>
        <p:spPr>
          <a:xfrm>
            <a:off x="447250" y="1204825"/>
            <a:ext cx="4400100" cy="3417000"/>
          </a:xfrm>
          <a:prstGeom prst="rect">
            <a:avLst/>
          </a:prstGeom>
          <a:noFill/>
          <a:ln>
            <a:noFill/>
          </a:ln>
        </p:spPr>
        <p:txBody>
          <a:bodyPr spcFirstLastPara="1" wrap="square" lIns="91425" tIns="91425" rIns="91425" bIns="91425" anchor="t" anchorCtr="0">
            <a:spAutoFit/>
          </a:bodyPr>
          <a:lstStyle/>
          <a:p>
            <a:pPr marL="457200" marR="0" lvl="0" indent="-355600" algn="l" rtl="0">
              <a:lnSpc>
                <a:spcPct val="100000"/>
              </a:lnSpc>
              <a:spcBef>
                <a:spcPts val="0"/>
              </a:spcBef>
              <a:spcAft>
                <a:spcPts val="0"/>
              </a:spcAft>
              <a:buClr>
                <a:schemeClr val="dk1"/>
              </a:buClr>
              <a:buSzPts val="2000"/>
              <a:buFont typeface="Lato"/>
              <a:buChar char="●"/>
            </a:pPr>
            <a:r>
              <a:rPr lang="en-US" sz="2000" b="1" i="0" u="none" strike="noStrike" cap="none">
                <a:solidFill>
                  <a:schemeClr val="dk1"/>
                </a:solidFill>
                <a:latin typeface="Lato"/>
                <a:ea typeface="Lato"/>
                <a:cs typeface="Lato"/>
                <a:sym typeface="Lato"/>
              </a:rPr>
              <a:t>Individualizing student schedules </a:t>
            </a:r>
            <a:endParaRPr sz="2000" b="1" i="0" u="none" strike="noStrike" cap="none">
              <a:solidFill>
                <a:schemeClr val="dk1"/>
              </a:solidFill>
              <a:latin typeface="Lato"/>
              <a:ea typeface="Lato"/>
              <a:cs typeface="Lato"/>
              <a:sym typeface="Lato"/>
            </a:endParaRPr>
          </a:p>
          <a:p>
            <a:pPr marL="457200" marR="0" lvl="0" indent="-355600" algn="l" rtl="0">
              <a:lnSpc>
                <a:spcPct val="100000"/>
              </a:lnSpc>
              <a:spcBef>
                <a:spcPts val="1000"/>
              </a:spcBef>
              <a:spcAft>
                <a:spcPts val="0"/>
              </a:spcAft>
              <a:buClr>
                <a:schemeClr val="dk1"/>
              </a:buClr>
              <a:buSzPts val="2000"/>
              <a:buFont typeface="Lato"/>
              <a:buChar char="●"/>
            </a:pPr>
            <a:r>
              <a:rPr lang="en-US" sz="2000" b="1" i="0" u="none" strike="noStrike" cap="none">
                <a:solidFill>
                  <a:schemeClr val="dk1"/>
                </a:solidFill>
                <a:latin typeface="Lato"/>
                <a:ea typeface="Lato"/>
                <a:cs typeface="Lato"/>
                <a:sym typeface="Lato"/>
              </a:rPr>
              <a:t>Staffing </a:t>
            </a:r>
            <a:endParaRPr sz="2000" b="1" i="0" u="none" strike="noStrike" cap="none">
              <a:solidFill>
                <a:schemeClr val="dk1"/>
              </a:solidFill>
              <a:latin typeface="Lato"/>
              <a:ea typeface="Lato"/>
              <a:cs typeface="Lato"/>
              <a:sym typeface="Lato"/>
            </a:endParaRPr>
          </a:p>
          <a:p>
            <a:pPr marL="457200" marR="0" lvl="0" indent="-355600" algn="l" rtl="0">
              <a:lnSpc>
                <a:spcPct val="100000"/>
              </a:lnSpc>
              <a:spcBef>
                <a:spcPts val="1000"/>
              </a:spcBef>
              <a:spcAft>
                <a:spcPts val="0"/>
              </a:spcAft>
              <a:buClr>
                <a:schemeClr val="dk1"/>
              </a:buClr>
              <a:buSzPts val="2000"/>
              <a:buFont typeface="Lato"/>
              <a:buChar char="●"/>
            </a:pPr>
            <a:r>
              <a:rPr lang="en-US" sz="2000" b="1" i="0" u="none" strike="noStrike" cap="none">
                <a:solidFill>
                  <a:schemeClr val="dk1"/>
                </a:solidFill>
                <a:latin typeface="Lato"/>
                <a:ea typeface="Lato"/>
                <a:cs typeface="Lato"/>
                <a:sym typeface="Lato"/>
              </a:rPr>
              <a:t>Transportation</a:t>
            </a:r>
            <a:endParaRPr sz="2000" b="1" i="0" u="none" strike="noStrike" cap="none">
              <a:solidFill>
                <a:schemeClr val="dk1"/>
              </a:solidFill>
              <a:latin typeface="Lato"/>
              <a:ea typeface="Lato"/>
              <a:cs typeface="Lato"/>
              <a:sym typeface="Lato"/>
            </a:endParaRPr>
          </a:p>
          <a:p>
            <a:pPr marL="457200" marR="0" lvl="0" indent="-355600" algn="l" rtl="0">
              <a:lnSpc>
                <a:spcPct val="100000"/>
              </a:lnSpc>
              <a:spcBef>
                <a:spcPts val="1000"/>
              </a:spcBef>
              <a:spcAft>
                <a:spcPts val="0"/>
              </a:spcAft>
              <a:buClr>
                <a:schemeClr val="dk1"/>
              </a:buClr>
              <a:buSzPts val="2000"/>
              <a:buFont typeface="Lato"/>
              <a:buChar char="●"/>
            </a:pPr>
            <a:r>
              <a:rPr lang="en-US" sz="2000" b="1" i="0" u="none" strike="noStrike" cap="none">
                <a:solidFill>
                  <a:schemeClr val="dk1"/>
                </a:solidFill>
                <a:latin typeface="Lato"/>
                <a:ea typeface="Lato"/>
                <a:cs typeface="Lato"/>
                <a:sym typeface="Lato"/>
              </a:rPr>
              <a:t>Balancing the schedule with student needs</a:t>
            </a:r>
            <a:endParaRPr sz="2000" b="1" i="0" u="none" strike="noStrike" cap="none">
              <a:solidFill>
                <a:schemeClr val="dk1"/>
              </a:solidFill>
              <a:latin typeface="Lato"/>
              <a:ea typeface="Lato"/>
              <a:cs typeface="Lato"/>
              <a:sym typeface="Lato"/>
            </a:endParaRPr>
          </a:p>
          <a:p>
            <a:pPr marL="457200" marR="0" lvl="0" indent="-355600" algn="l" rtl="0">
              <a:lnSpc>
                <a:spcPct val="100000"/>
              </a:lnSpc>
              <a:spcBef>
                <a:spcPts val="1000"/>
              </a:spcBef>
              <a:spcAft>
                <a:spcPts val="0"/>
              </a:spcAft>
              <a:buClr>
                <a:schemeClr val="dk1"/>
              </a:buClr>
              <a:buSzPts val="2000"/>
              <a:buFont typeface="Lato"/>
              <a:buChar char="●"/>
            </a:pPr>
            <a:r>
              <a:rPr lang="en-US" sz="2000" b="1" i="0" u="none" strike="noStrike" cap="none">
                <a:solidFill>
                  <a:schemeClr val="dk1"/>
                </a:solidFill>
                <a:latin typeface="Lato"/>
                <a:ea typeface="Lato"/>
                <a:cs typeface="Lato"/>
                <a:sym typeface="La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Environmental </a:t>
            </a:r>
            <a:r>
              <a:rPr lang="en-US" sz="2000" b="1" i="0" u="none" strike="noStrike" cap="none">
                <a:solidFill>
                  <a:schemeClr val="dk1"/>
                </a:solidFill>
                <a:latin typeface="Lato"/>
                <a:ea typeface="Lato"/>
                <a:cs typeface="Lato"/>
                <a:sym typeface="Lato"/>
              </a:rPr>
              <a:t>codes</a:t>
            </a:r>
            <a:endParaRPr sz="2000" b="1" i="0" u="none" strike="noStrike" cap="none">
              <a:solidFill>
                <a:schemeClr val="dk1"/>
              </a:solidFill>
              <a:latin typeface="Lato"/>
              <a:ea typeface="Lato"/>
              <a:cs typeface="Lato"/>
              <a:sym typeface="Lato"/>
            </a:endParaRPr>
          </a:p>
          <a:p>
            <a:pPr marL="914400" marR="0" lvl="1" indent="-355600" algn="l" rtl="0">
              <a:lnSpc>
                <a:spcPct val="100000"/>
              </a:lnSpc>
              <a:spcBef>
                <a:spcPts val="1000"/>
              </a:spcBef>
              <a:spcAft>
                <a:spcPts val="0"/>
              </a:spcAft>
              <a:buClr>
                <a:schemeClr val="dk1"/>
              </a:buClr>
              <a:buSzPts val="2000"/>
              <a:buFont typeface="Lato"/>
              <a:buChar char="○"/>
            </a:pPr>
            <a:r>
              <a:rPr lang="en-US" sz="2000" b="1">
                <a:solidFill>
                  <a:schemeClr val="dk1"/>
                </a:solidFill>
                <a:latin typeface="Lato"/>
                <a:ea typeface="Lato"/>
                <a:cs typeface="Lato"/>
                <a:sym typeface="Lato"/>
              </a:rPr>
              <a:t>Attendance</a:t>
            </a:r>
            <a:endParaRPr sz="2000" b="1">
              <a:solidFill>
                <a:schemeClr val="dk1"/>
              </a:solidFill>
              <a:latin typeface="Lato"/>
              <a:ea typeface="Lato"/>
              <a:cs typeface="Lato"/>
              <a:sym typeface="Lato"/>
            </a:endParaRPr>
          </a:p>
          <a:p>
            <a:pPr marL="457200" marR="0" lvl="0" indent="-355600" algn="l" rtl="0">
              <a:lnSpc>
                <a:spcPct val="100000"/>
              </a:lnSpc>
              <a:spcBef>
                <a:spcPts val="1000"/>
              </a:spcBef>
              <a:spcAft>
                <a:spcPts val="1000"/>
              </a:spcAft>
              <a:buClr>
                <a:schemeClr val="dk1"/>
              </a:buClr>
              <a:buSzPts val="2000"/>
              <a:buFont typeface="Lato"/>
              <a:buChar char="●"/>
            </a:pPr>
            <a:r>
              <a:rPr lang="en-US" sz="2000" b="1" i="0" u="none" strike="noStrike" cap="none">
                <a:solidFill>
                  <a:schemeClr val="dk1"/>
                </a:solidFill>
                <a:latin typeface="Lato"/>
                <a:ea typeface="Lato"/>
                <a:cs typeface="Lato"/>
                <a:sym typeface="Lato"/>
              </a:rPr>
              <a:t>Standards </a:t>
            </a:r>
            <a:endParaRPr sz="2000" b="1" i="0" u="none" strike="noStrike" cap="none">
              <a:solidFill>
                <a:schemeClr val="dk1"/>
              </a:solidFill>
              <a:latin typeface="Lato"/>
              <a:ea typeface="Lato"/>
              <a:cs typeface="Lato"/>
              <a:sym typeface="Lato"/>
            </a:endParaRPr>
          </a:p>
        </p:txBody>
      </p:sp>
      <p:pic>
        <p:nvPicPr>
          <p:cNvPr id="114" name="Google Shape;114;p6" descr="Interlocking puzzle pieces."/>
          <p:cNvPicPr preferRelativeResize="0"/>
          <p:nvPr/>
        </p:nvPicPr>
        <p:blipFill rotWithShape="1">
          <a:blip r:embed="rId3">
            <a:alphaModFix/>
          </a:blip>
          <a:srcRect/>
          <a:stretch/>
        </p:blipFill>
        <p:spPr>
          <a:xfrm>
            <a:off x="5303875" y="1598950"/>
            <a:ext cx="3668176" cy="21928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g2b6acaf7052_0_3"/>
          <p:cNvSpPr txBox="1">
            <a:spLocks noGrp="1"/>
          </p:cNvSpPr>
          <p:nvPr>
            <p:ph type="title" idx="4294967295"/>
          </p:nvPr>
        </p:nvSpPr>
        <p:spPr>
          <a:xfrm>
            <a:off x="0" y="0"/>
            <a:ext cx="9144000" cy="922338"/>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chemeClr val="lt1"/>
              </a:buClr>
              <a:buSzPts val="3600"/>
              <a:buFont typeface="Arial"/>
              <a:buNone/>
              <a:tabLst/>
              <a:defRPr/>
            </a:pP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rPr>
              <a:t>Resources for Technical Challenges</a:t>
            </a:r>
          </a:p>
        </p:txBody>
      </p:sp>
      <p:sp>
        <p:nvSpPr>
          <p:cNvPr id="122" name="Google Shape;122;g2b6acaf7052_0_3"/>
          <p:cNvSpPr txBox="1">
            <a:spLocks noGrp="1"/>
          </p:cNvSpPr>
          <p:nvPr>
            <p:ph type="body" idx="2"/>
          </p:nvPr>
        </p:nvSpPr>
        <p:spPr>
          <a:xfrm>
            <a:off x="2991675" y="1055375"/>
            <a:ext cx="6003600" cy="3233400"/>
          </a:xfrm>
          <a:prstGeom prst="rect">
            <a:avLst/>
          </a:prstGeom>
          <a:noFill/>
          <a:ln>
            <a:noFill/>
          </a:ln>
        </p:spPr>
        <p:txBody>
          <a:bodyPr spcFirstLastPara="1" wrap="square" lIns="91425" tIns="45700" rIns="91425" bIns="45700" anchor="t" anchorCtr="0">
            <a:noAutofit/>
          </a:bodyPr>
          <a:lstStyle/>
          <a:p>
            <a:pPr marL="457200" lvl="0" indent="-359410" algn="l" rtl="0">
              <a:lnSpc>
                <a:spcPct val="130000"/>
              </a:lnSpc>
              <a:spcBef>
                <a:spcPts val="0"/>
              </a:spcBef>
              <a:spcAft>
                <a:spcPts val="0"/>
              </a:spcAft>
              <a:buSzPts val="2060"/>
              <a:buChar char="•"/>
            </a:pPr>
            <a:r>
              <a:rPr lang="en-US" sz="2060" u="sng">
                <a:solidFill>
                  <a:schemeClr val="hlink"/>
                </a:solidFill>
                <a:hlinkClick r:id="rId3"/>
              </a:rPr>
              <a:t>Sample schedules</a:t>
            </a:r>
            <a:endParaRPr sz="2060"/>
          </a:p>
          <a:p>
            <a:pPr marL="457200" lvl="0" indent="-359410" algn="l" rtl="0">
              <a:lnSpc>
                <a:spcPct val="130000"/>
              </a:lnSpc>
              <a:spcBef>
                <a:spcPts val="0"/>
              </a:spcBef>
              <a:spcAft>
                <a:spcPts val="0"/>
              </a:spcAft>
              <a:buSzPts val="2060"/>
              <a:buChar char="•"/>
            </a:pPr>
            <a:r>
              <a:rPr lang="en-US" sz="2060" u="sng">
                <a:solidFill>
                  <a:schemeClr val="hlink"/>
                </a:solidFill>
                <a:hlinkClick r:id="rId4"/>
              </a:rPr>
              <a:t>Transition Action Guide</a:t>
            </a:r>
            <a:endParaRPr sz="2060"/>
          </a:p>
          <a:p>
            <a:pPr marL="457200" lvl="0" indent="-359410" algn="l" rtl="0">
              <a:lnSpc>
                <a:spcPct val="130000"/>
              </a:lnSpc>
              <a:spcBef>
                <a:spcPts val="0"/>
              </a:spcBef>
              <a:spcAft>
                <a:spcPts val="0"/>
              </a:spcAft>
              <a:buSzPts val="2060"/>
              <a:buChar char="•"/>
            </a:pPr>
            <a:r>
              <a:rPr lang="en-US" sz="2060" u="sng">
                <a:solidFill>
                  <a:schemeClr val="hlink"/>
                </a:solidFill>
                <a:hlinkClick r:id="rId5"/>
              </a:rPr>
              <a:t>Environmental Codes</a:t>
            </a:r>
            <a:endParaRPr sz="2060"/>
          </a:p>
          <a:p>
            <a:pPr marL="457200" lvl="0" indent="-359410" algn="l" rtl="0">
              <a:lnSpc>
                <a:spcPct val="130000"/>
              </a:lnSpc>
              <a:spcBef>
                <a:spcPts val="0"/>
              </a:spcBef>
              <a:spcAft>
                <a:spcPts val="0"/>
              </a:spcAft>
              <a:buSzPts val="2060"/>
              <a:buChar char="•"/>
            </a:pPr>
            <a:r>
              <a:rPr lang="en-US" sz="2060" u="sng">
                <a:solidFill>
                  <a:schemeClr val="hlink"/>
                </a:solidFill>
                <a:hlinkClick r:id="rId6"/>
              </a:rPr>
              <a:t>WI Career Readiness Standards</a:t>
            </a:r>
            <a:endParaRPr sz="2060"/>
          </a:p>
          <a:p>
            <a:pPr marL="914400" lvl="1" indent="-228600" algn="l" rtl="0">
              <a:lnSpc>
                <a:spcPct val="130000"/>
              </a:lnSpc>
              <a:spcBef>
                <a:spcPts val="0"/>
              </a:spcBef>
              <a:spcAft>
                <a:spcPts val="0"/>
              </a:spcAft>
              <a:buSzPts val="2060"/>
              <a:buNone/>
            </a:pPr>
            <a:r>
              <a:rPr lang="en-US" sz="2060" u="sng">
                <a:solidFill>
                  <a:schemeClr val="hlink"/>
                </a:solidFill>
                <a:hlinkClick r:id="rId7"/>
              </a:rPr>
              <a:t>I can, We Will Implementation Guide</a:t>
            </a:r>
            <a:endParaRPr sz="2060"/>
          </a:p>
          <a:p>
            <a:pPr marL="914400" lvl="1" indent="-228600" algn="l" rtl="0">
              <a:lnSpc>
                <a:spcPct val="130000"/>
              </a:lnSpc>
              <a:spcBef>
                <a:spcPts val="0"/>
              </a:spcBef>
              <a:spcAft>
                <a:spcPts val="0"/>
              </a:spcAft>
              <a:buSzPts val="2060"/>
              <a:buNone/>
            </a:pPr>
            <a:r>
              <a:rPr lang="en-US" sz="2060" u="sng">
                <a:solidFill>
                  <a:schemeClr val="hlink"/>
                </a:solidFill>
                <a:hlinkClick r:id="rId8"/>
              </a:rPr>
              <a:t>WCRS Professional Learning Modules</a:t>
            </a:r>
            <a:endParaRPr sz="2060"/>
          </a:p>
          <a:p>
            <a:pPr marL="457200" lvl="0" indent="-359410" algn="l" rtl="0">
              <a:lnSpc>
                <a:spcPct val="130000"/>
              </a:lnSpc>
              <a:spcBef>
                <a:spcPts val="0"/>
              </a:spcBef>
              <a:spcAft>
                <a:spcPts val="0"/>
              </a:spcAft>
              <a:buSzPts val="2060"/>
              <a:buChar char="•"/>
            </a:pPr>
            <a:r>
              <a:rPr lang="en-US" sz="2060" u="sng">
                <a:solidFill>
                  <a:schemeClr val="hlink"/>
                </a:solidFill>
                <a:hlinkClick r:id="rId9"/>
              </a:rPr>
              <a:t>Social Emotional Learning Competencies </a:t>
            </a:r>
            <a:endParaRPr sz="2060"/>
          </a:p>
        </p:txBody>
      </p:sp>
      <p:pic>
        <p:nvPicPr>
          <p:cNvPr id="123" name="Google Shape;123;g2b6acaf7052_0_3">
            <a:extLst>
              <a:ext uri="{C183D7F6-B498-43B3-948B-1728B52AA6E4}">
                <adec:decorative xmlns:adec="http://schemas.microsoft.com/office/drawing/2017/decorative" val="1"/>
              </a:ext>
            </a:extLst>
          </p:cNvPr>
          <p:cNvPicPr preferRelativeResize="0"/>
          <p:nvPr/>
        </p:nvPicPr>
        <p:blipFill rotWithShape="1">
          <a:blip r:embed="rId10">
            <a:alphaModFix/>
          </a:blip>
          <a:srcRect/>
          <a:stretch/>
        </p:blipFill>
        <p:spPr>
          <a:xfrm>
            <a:off x="826325" y="1620650"/>
            <a:ext cx="1508275" cy="19022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7"/>
          <p:cNvSpPr txBox="1">
            <a:spLocks noGrp="1"/>
          </p:cNvSpPr>
          <p:nvPr>
            <p:ph type="title" idx="4294967295"/>
          </p:nvPr>
        </p:nvSpPr>
        <p:spPr>
          <a:xfrm>
            <a:off x="0" y="0"/>
            <a:ext cx="9144000" cy="922338"/>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chemeClr val="lt1"/>
              </a:buClr>
              <a:buSzPts val="3600"/>
              <a:buFont typeface="Arial"/>
              <a:buNone/>
              <a:tabLst/>
              <a:defRPr/>
            </a:pP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rPr>
              <a:t>Working With </a:t>
            </a: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Families </a:t>
            </a: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rPr>
              <a:t>On Program Design</a:t>
            </a:r>
          </a:p>
        </p:txBody>
      </p:sp>
      <p:sp>
        <p:nvSpPr>
          <p:cNvPr id="131" name="Google Shape;131;p7"/>
          <p:cNvSpPr txBox="1"/>
          <p:nvPr/>
        </p:nvSpPr>
        <p:spPr>
          <a:xfrm>
            <a:off x="168825" y="1262900"/>
            <a:ext cx="5807400" cy="3576000"/>
          </a:xfrm>
          <a:prstGeom prst="rect">
            <a:avLst/>
          </a:prstGeom>
          <a:noFill/>
          <a:ln>
            <a:noFill/>
          </a:ln>
        </p:spPr>
        <p:txBody>
          <a:bodyPr spcFirstLastPara="1" wrap="square" lIns="91425" tIns="91425" rIns="91425" bIns="91425" anchor="t" anchorCtr="0">
            <a:spAutoFit/>
          </a:bodyPr>
          <a:lstStyle/>
          <a:p>
            <a:pPr marL="457200" marR="0" lvl="0" indent="-342900" algn="l" rtl="0">
              <a:lnSpc>
                <a:spcPct val="100000"/>
              </a:lnSpc>
              <a:spcBef>
                <a:spcPts val="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Families hanging onto school and to 21</a:t>
            </a:r>
            <a:endParaRPr sz="1800" b="1" i="0" u="none" strike="noStrike" cap="none">
              <a:solidFill>
                <a:schemeClr val="dk1"/>
              </a:solidFill>
              <a:latin typeface="Lato"/>
              <a:ea typeface="Lato"/>
              <a:cs typeface="Lato"/>
              <a:sym typeface="Lato"/>
            </a:endParaRPr>
          </a:p>
          <a:p>
            <a:pPr marL="457200" marR="0" lvl="0" indent="-342900" algn="l" rtl="0">
              <a:lnSpc>
                <a:spcPct val="100000"/>
              </a:lnSpc>
              <a:spcBef>
                <a:spcPts val="100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Navigating hard conversations </a:t>
            </a:r>
            <a:endParaRPr sz="1800" b="1" i="0" u="none" strike="noStrike" cap="none">
              <a:solidFill>
                <a:schemeClr val="dk1"/>
              </a:solidFill>
              <a:latin typeface="Lato"/>
              <a:ea typeface="Lato"/>
              <a:cs typeface="Lato"/>
              <a:sym typeface="Lato"/>
            </a:endParaRPr>
          </a:p>
          <a:p>
            <a:pPr marL="457200" marR="0" lvl="0" indent="-342900" algn="l" rtl="0">
              <a:lnSpc>
                <a:spcPct val="100000"/>
              </a:lnSpc>
              <a:spcBef>
                <a:spcPts val="100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Must start transition conversations early</a:t>
            </a:r>
            <a:endParaRPr sz="1800" b="1" i="0" u="none" strike="noStrike" cap="none">
              <a:solidFill>
                <a:schemeClr val="dk1"/>
              </a:solidFill>
              <a:latin typeface="Lato"/>
              <a:ea typeface="Lato"/>
              <a:cs typeface="Lato"/>
              <a:sym typeface="Lato"/>
            </a:endParaRPr>
          </a:p>
          <a:p>
            <a:pPr marL="457200" marR="0" lvl="0" indent="-342900" algn="l" rtl="0">
              <a:lnSpc>
                <a:spcPct val="100000"/>
              </a:lnSpc>
              <a:spcBef>
                <a:spcPts val="100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Behavior is rooted in fear</a:t>
            </a:r>
            <a:endParaRPr sz="1800" b="1" i="0" u="none" strike="noStrike" cap="none">
              <a:solidFill>
                <a:schemeClr val="dk1"/>
              </a:solidFill>
              <a:latin typeface="Lato"/>
              <a:ea typeface="Lato"/>
              <a:cs typeface="Lato"/>
              <a:sym typeface="Lato"/>
            </a:endParaRPr>
          </a:p>
          <a:p>
            <a:pPr marL="457200" marR="0" lvl="0" indent="-342900" algn="l" rtl="0">
              <a:lnSpc>
                <a:spcPct val="100000"/>
              </a:lnSpc>
              <a:spcBef>
                <a:spcPts val="100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Communicating more frequently</a:t>
            </a:r>
            <a:endParaRPr sz="1800" b="1" i="0" u="none" strike="noStrike" cap="none">
              <a:solidFill>
                <a:schemeClr val="dk1"/>
              </a:solidFill>
              <a:latin typeface="Lato"/>
              <a:ea typeface="Lato"/>
              <a:cs typeface="Lato"/>
              <a:sym typeface="Lato"/>
            </a:endParaRPr>
          </a:p>
          <a:p>
            <a:pPr marL="457200" marR="0" lvl="0" indent="-342900" algn="l" rtl="0">
              <a:lnSpc>
                <a:spcPct val="100000"/>
              </a:lnSpc>
              <a:spcBef>
                <a:spcPts val="100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Keeping ideal day/week in mind.  Build the steps to get there.</a:t>
            </a:r>
            <a:endParaRPr sz="1800" b="1" i="0" u="none" strike="noStrike" cap="none">
              <a:solidFill>
                <a:schemeClr val="dk1"/>
              </a:solidFill>
              <a:latin typeface="Lato"/>
              <a:ea typeface="Lato"/>
              <a:cs typeface="Lato"/>
              <a:sym typeface="Lato"/>
            </a:endParaRPr>
          </a:p>
          <a:p>
            <a:pPr marL="457200" marR="0" lvl="0" indent="-342900" algn="l" rtl="0">
              <a:lnSpc>
                <a:spcPct val="100000"/>
              </a:lnSpc>
              <a:spcBef>
                <a:spcPts val="1000"/>
              </a:spcBef>
              <a:spcAft>
                <a:spcPts val="0"/>
              </a:spcAft>
              <a:buClr>
                <a:schemeClr val="dk1"/>
              </a:buClr>
              <a:buSzPts val="1800"/>
              <a:buFont typeface="Lato"/>
              <a:buChar char="●"/>
            </a:pPr>
            <a:r>
              <a:rPr lang="en-US" sz="1800" b="1">
                <a:solidFill>
                  <a:schemeClr val="dk1"/>
                </a:solidFill>
                <a:latin typeface="Lato"/>
                <a:ea typeface="Lato"/>
                <a:cs typeface="Lato"/>
                <a:sym typeface="Lato"/>
              </a:rPr>
              <a:t>Traditional vs Non traditional engagement</a:t>
            </a:r>
            <a:endParaRPr sz="1800" b="1">
              <a:solidFill>
                <a:schemeClr val="dk1"/>
              </a:solidFill>
              <a:latin typeface="Lato"/>
              <a:ea typeface="Lato"/>
              <a:cs typeface="Lato"/>
              <a:sym typeface="Lato"/>
            </a:endParaRPr>
          </a:p>
          <a:p>
            <a:pPr marL="0" marR="0" lvl="0" indent="0" algn="l" rtl="0">
              <a:lnSpc>
                <a:spcPct val="100000"/>
              </a:lnSpc>
              <a:spcBef>
                <a:spcPts val="1000"/>
              </a:spcBef>
              <a:spcAft>
                <a:spcPts val="1000"/>
              </a:spcAft>
              <a:buClr>
                <a:srgbClr val="000000"/>
              </a:buClr>
              <a:buSzPts val="1800"/>
              <a:buFont typeface="Arial"/>
              <a:buNone/>
            </a:pPr>
            <a:endParaRPr sz="1800" b="1" i="0" u="none" strike="noStrike" cap="none">
              <a:solidFill>
                <a:schemeClr val="dk1"/>
              </a:solidFill>
              <a:latin typeface="Lato"/>
              <a:ea typeface="Lato"/>
              <a:cs typeface="Lato"/>
              <a:sym typeface="Lato"/>
            </a:endParaRPr>
          </a:p>
        </p:txBody>
      </p:sp>
      <p:pic>
        <p:nvPicPr>
          <p:cNvPr id="130" name="Google Shape;130;p7" descr="Image of two ladders. One has rungs close together with a person close to the top of the ladder. The other ladder has rungs far apart and the person is standing on the ground and can't reach the first rung.  "/>
          <p:cNvPicPr preferRelativeResize="0"/>
          <p:nvPr/>
        </p:nvPicPr>
        <p:blipFill rotWithShape="1">
          <a:blip r:embed="rId3">
            <a:alphaModFix/>
          </a:blip>
          <a:srcRect/>
          <a:stretch/>
        </p:blipFill>
        <p:spPr>
          <a:xfrm>
            <a:off x="6064250" y="1132872"/>
            <a:ext cx="2808225" cy="34307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C1BE81-B151-2380-97FE-A90547EDBCC1}"/>
              </a:ext>
            </a:extLst>
          </p:cNvPr>
          <p:cNvSpPr>
            <a:spLocks noGrp="1"/>
          </p:cNvSpPr>
          <p:nvPr>
            <p:ph type="title" idx="4294967295"/>
          </p:nvPr>
        </p:nvSpPr>
        <p:spPr>
          <a:xfrm>
            <a:off x="0" y="0"/>
            <a:ext cx="9144000" cy="922338"/>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457200" marR="0" lvl="0" indent="-228600" algn="ctr" defTabSz="914400" rtl="0" eaLnBrk="1" fontAlgn="auto" latinLnBrk="0" hangingPunct="1">
              <a:lnSpc>
                <a:spcPct val="100000"/>
              </a:lnSpc>
              <a:spcBef>
                <a:spcPts val="0"/>
              </a:spcBef>
              <a:spcAft>
                <a:spcPts val="0"/>
              </a:spcAft>
              <a:buClr>
                <a:schemeClr val="lt1"/>
              </a:buClr>
              <a:buSzPts val="3600"/>
              <a:buFont typeface="Arial"/>
              <a:buNone/>
              <a:tabLst/>
              <a:defRPr/>
            </a:pP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rPr>
              <a:t>Disengaged or Unreached?</a:t>
            </a:r>
          </a:p>
        </p:txBody>
      </p:sp>
      <p:sp>
        <p:nvSpPr>
          <p:cNvPr id="3" name="TextBox 2">
            <a:extLst>
              <a:ext uri="{FF2B5EF4-FFF2-40B4-BE49-F238E27FC236}">
                <a16:creationId xmlns:a16="http://schemas.microsoft.com/office/drawing/2014/main" id="{BC3A1056-79BE-A2AA-7A4C-5BF53CC13D8C}"/>
              </a:ext>
            </a:extLst>
          </p:cNvPr>
          <p:cNvSpPr txBox="1"/>
          <p:nvPr/>
        </p:nvSpPr>
        <p:spPr>
          <a:xfrm>
            <a:off x="1260763" y="1143000"/>
            <a:ext cx="6622473" cy="1323439"/>
          </a:xfrm>
          <a:prstGeom prst="rect">
            <a:avLst/>
          </a:prstGeom>
          <a:noFill/>
        </p:spPr>
        <p:txBody>
          <a:bodyPr wrap="square" rtlCol="0">
            <a:spAutoFit/>
          </a:bodyPr>
          <a:lstStyle/>
          <a:p>
            <a:r>
              <a:rPr lang="en-US" sz="2000" dirty="0">
                <a:latin typeface="Lato Black" panose="020F0502020204030203" pitchFamily="34" charset="0"/>
                <a:ea typeface="Lato Black" panose="020F0502020204030203" pitchFamily="34" charset="0"/>
                <a:cs typeface="Lato Black" panose="020F0502020204030203" pitchFamily="34" charset="0"/>
              </a:rPr>
              <a:t>Are we labeling families as disengaged when they are actually unreached?</a:t>
            </a:r>
          </a:p>
          <a:p>
            <a:endParaRPr lang="en-US" sz="2000" dirty="0">
              <a:latin typeface="Lato Black" panose="020F0502020204030203" pitchFamily="34" charset="0"/>
              <a:ea typeface="Lato Black" panose="020F0502020204030203" pitchFamily="34" charset="0"/>
              <a:cs typeface="Lato Black" panose="020F0502020204030203" pitchFamily="34" charset="0"/>
            </a:endParaRPr>
          </a:p>
          <a:p>
            <a:r>
              <a:rPr lang="en-US" sz="2000" dirty="0">
                <a:latin typeface="Lato Black" panose="020F0502020204030203" pitchFamily="34" charset="0"/>
                <a:ea typeface="Lato Black" panose="020F0502020204030203" pitchFamily="34" charset="0"/>
                <a:cs typeface="Lato Black" panose="020F0502020204030203" pitchFamily="34" charset="0"/>
              </a:rPr>
              <a:t>Are we ensuring information and family engagement is:</a:t>
            </a:r>
          </a:p>
        </p:txBody>
      </p:sp>
      <p:pic>
        <p:nvPicPr>
          <p:cNvPr id="5" name="Picture 4" descr="Cartoon image of a man juggling a phone, paper, megaphone and tablet. ">
            <a:extLst>
              <a:ext uri="{FF2B5EF4-FFF2-40B4-BE49-F238E27FC236}">
                <a16:creationId xmlns:a16="http://schemas.microsoft.com/office/drawing/2014/main" id="{159F879D-F355-B685-2826-57E048811391}"/>
              </a:ext>
            </a:extLst>
          </p:cNvPr>
          <p:cNvPicPr>
            <a:picLocks noChangeAspect="1"/>
          </p:cNvPicPr>
          <p:nvPr/>
        </p:nvPicPr>
        <p:blipFill>
          <a:blip r:embed="rId2"/>
          <a:stretch>
            <a:fillRect/>
          </a:stretch>
        </p:blipFill>
        <p:spPr>
          <a:xfrm>
            <a:off x="560323" y="2677062"/>
            <a:ext cx="1751658" cy="1646062"/>
          </a:xfrm>
          <a:prstGeom prst="rect">
            <a:avLst/>
          </a:prstGeom>
        </p:spPr>
      </p:pic>
      <p:pic>
        <p:nvPicPr>
          <p:cNvPr id="7" name="Picture 6" descr="Illustration of six stylized human figures arranged in a circular formation, each figure depicted in different pastel colors including pink, yellow, purple, blue, and red. The design emphasizes unity and collaboration through interconnected arms and symmetrical layout.&#10;">
            <a:extLst>
              <a:ext uri="{FF2B5EF4-FFF2-40B4-BE49-F238E27FC236}">
                <a16:creationId xmlns:a16="http://schemas.microsoft.com/office/drawing/2014/main" id="{B3D8CA9F-1179-7A66-7086-67955EADB8CD}"/>
              </a:ext>
            </a:extLst>
          </p:cNvPr>
          <p:cNvPicPr>
            <a:picLocks noChangeAspect="1"/>
          </p:cNvPicPr>
          <p:nvPr/>
        </p:nvPicPr>
        <p:blipFill>
          <a:blip r:embed="rId3"/>
          <a:stretch>
            <a:fillRect/>
          </a:stretch>
        </p:blipFill>
        <p:spPr>
          <a:xfrm>
            <a:off x="2565390" y="2694287"/>
            <a:ext cx="1751658" cy="1634881"/>
          </a:xfrm>
          <a:prstGeom prst="rect">
            <a:avLst/>
          </a:prstGeom>
        </p:spPr>
      </p:pic>
      <p:pic>
        <p:nvPicPr>
          <p:cNvPr id="9" name="Picture 8" descr="Image of a calendar and clock.">
            <a:extLst>
              <a:ext uri="{FF2B5EF4-FFF2-40B4-BE49-F238E27FC236}">
                <a16:creationId xmlns:a16="http://schemas.microsoft.com/office/drawing/2014/main" id="{E52003D9-625E-822A-0A59-DC11A0BF3A2D}"/>
              </a:ext>
            </a:extLst>
          </p:cNvPr>
          <p:cNvPicPr>
            <a:picLocks noChangeAspect="1"/>
          </p:cNvPicPr>
          <p:nvPr/>
        </p:nvPicPr>
        <p:blipFill>
          <a:blip r:embed="rId4"/>
          <a:stretch>
            <a:fillRect/>
          </a:stretch>
        </p:blipFill>
        <p:spPr>
          <a:xfrm>
            <a:off x="4570457" y="2677062"/>
            <a:ext cx="1697623" cy="1575051"/>
          </a:xfrm>
          <a:prstGeom prst="rect">
            <a:avLst/>
          </a:prstGeom>
        </p:spPr>
      </p:pic>
      <p:pic>
        <p:nvPicPr>
          <p:cNvPr id="11" name="Picture 10" descr="Image of a map with a red location symbol coming out of it.  ">
            <a:extLst>
              <a:ext uri="{FF2B5EF4-FFF2-40B4-BE49-F238E27FC236}">
                <a16:creationId xmlns:a16="http://schemas.microsoft.com/office/drawing/2014/main" id="{4DEAD496-0583-F853-2576-1CD00C356CBE}"/>
              </a:ext>
            </a:extLst>
          </p:cNvPr>
          <p:cNvPicPr>
            <a:picLocks noChangeAspect="1"/>
          </p:cNvPicPr>
          <p:nvPr/>
        </p:nvPicPr>
        <p:blipFill>
          <a:blip r:embed="rId5"/>
          <a:stretch>
            <a:fillRect/>
          </a:stretch>
        </p:blipFill>
        <p:spPr>
          <a:xfrm>
            <a:off x="6521489" y="2687782"/>
            <a:ext cx="1697623" cy="1605361"/>
          </a:xfrm>
          <a:prstGeom prst="rect">
            <a:avLst/>
          </a:prstGeom>
        </p:spPr>
      </p:pic>
      <p:sp>
        <p:nvSpPr>
          <p:cNvPr id="13" name="TextBox 12">
            <a:extLst>
              <a:ext uri="{FF2B5EF4-FFF2-40B4-BE49-F238E27FC236}">
                <a16:creationId xmlns:a16="http://schemas.microsoft.com/office/drawing/2014/main" id="{0321ED71-7333-5985-12B1-C1F920F4A354}"/>
              </a:ext>
            </a:extLst>
          </p:cNvPr>
          <p:cNvSpPr txBox="1"/>
          <p:nvPr/>
        </p:nvSpPr>
        <p:spPr>
          <a:xfrm>
            <a:off x="560323" y="4330051"/>
            <a:ext cx="1690254" cy="246221"/>
          </a:xfrm>
          <a:prstGeom prst="rect">
            <a:avLst/>
          </a:prstGeom>
          <a:noFill/>
        </p:spPr>
        <p:txBody>
          <a:bodyPr wrap="square" rtlCol="0">
            <a:spAutoFit/>
          </a:bodyPr>
          <a:lstStyle/>
          <a:p>
            <a:r>
              <a:rPr lang="en-US" sz="1000" dirty="0">
                <a:latin typeface="Lato Black" panose="020F0502020204030203" pitchFamily="34" charset="0"/>
                <a:ea typeface="Lato Black" panose="020F0502020204030203" pitchFamily="34" charset="0"/>
                <a:cs typeface="Lato Black" panose="020F0502020204030203" pitchFamily="34" charset="0"/>
              </a:rPr>
              <a:t>Communicated Effectively</a:t>
            </a:r>
          </a:p>
        </p:txBody>
      </p:sp>
      <p:sp>
        <p:nvSpPr>
          <p:cNvPr id="15" name="TextBox 14">
            <a:extLst>
              <a:ext uri="{FF2B5EF4-FFF2-40B4-BE49-F238E27FC236}">
                <a16:creationId xmlns:a16="http://schemas.microsoft.com/office/drawing/2014/main" id="{03A2FACE-E451-8DA4-F81E-9499D4E2016F}"/>
              </a:ext>
            </a:extLst>
          </p:cNvPr>
          <p:cNvSpPr txBox="1"/>
          <p:nvPr/>
        </p:nvSpPr>
        <p:spPr>
          <a:xfrm>
            <a:off x="2787395" y="4330557"/>
            <a:ext cx="1307648" cy="246221"/>
          </a:xfrm>
          <a:prstGeom prst="rect">
            <a:avLst/>
          </a:prstGeom>
          <a:noFill/>
        </p:spPr>
        <p:txBody>
          <a:bodyPr wrap="square">
            <a:spAutoFit/>
          </a:bodyPr>
          <a:lstStyle/>
          <a:p>
            <a:r>
              <a:rPr lang="en-US" sz="1000" dirty="0">
                <a:latin typeface="Lato Black" panose="020F0502020204030203" pitchFamily="34" charset="0"/>
                <a:ea typeface="Lato Black" panose="020F0502020204030203" pitchFamily="34" charset="0"/>
                <a:cs typeface="Lato Black" panose="020F0502020204030203" pitchFamily="34" charset="0"/>
              </a:rPr>
              <a:t>Culturally Relevant</a:t>
            </a:r>
          </a:p>
        </p:txBody>
      </p:sp>
      <p:sp>
        <p:nvSpPr>
          <p:cNvPr id="17" name="TextBox 16">
            <a:extLst>
              <a:ext uri="{FF2B5EF4-FFF2-40B4-BE49-F238E27FC236}">
                <a16:creationId xmlns:a16="http://schemas.microsoft.com/office/drawing/2014/main" id="{2D1854C1-80C3-D41B-5002-A2145BE6D6BE}"/>
              </a:ext>
            </a:extLst>
          </p:cNvPr>
          <p:cNvSpPr txBox="1"/>
          <p:nvPr/>
        </p:nvSpPr>
        <p:spPr>
          <a:xfrm>
            <a:off x="4554755" y="4323124"/>
            <a:ext cx="1729027" cy="246221"/>
          </a:xfrm>
          <a:prstGeom prst="rect">
            <a:avLst/>
          </a:prstGeom>
          <a:noFill/>
        </p:spPr>
        <p:txBody>
          <a:bodyPr wrap="square">
            <a:spAutoFit/>
          </a:bodyPr>
          <a:lstStyle/>
          <a:p>
            <a:r>
              <a:rPr lang="en-US" sz="1000" dirty="0">
                <a:latin typeface="Lato Black" panose="020F0502020204030203" pitchFamily="34" charset="0"/>
                <a:ea typeface="Lato Black" panose="020F0502020204030203" pitchFamily="34" charset="0"/>
                <a:cs typeface="Lato Black" panose="020F0502020204030203" pitchFamily="34" charset="0"/>
              </a:rPr>
              <a:t>Scheduled Considerations</a:t>
            </a:r>
          </a:p>
        </p:txBody>
      </p:sp>
      <p:sp>
        <p:nvSpPr>
          <p:cNvPr id="19" name="TextBox 18">
            <a:extLst>
              <a:ext uri="{FF2B5EF4-FFF2-40B4-BE49-F238E27FC236}">
                <a16:creationId xmlns:a16="http://schemas.microsoft.com/office/drawing/2014/main" id="{4BADC4A0-504E-9DE1-B15E-99E03E37DA3B}"/>
              </a:ext>
            </a:extLst>
          </p:cNvPr>
          <p:cNvSpPr txBox="1"/>
          <p:nvPr/>
        </p:nvSpPr>
        <p:spPr>
          <a:xfrm>
            <a:off x="6689426" y="4323123"/>
            <a:ext cx="1361748" cy="246221"/>
          </a:xfrm>
          <a:prstGeom prst="rect">
            <a:avLst/>
          </a:prstGeom>
          <a:noFill/>
        </p:spPr>
        <p:txBody>
          <a:bodyPr wrap="square">
            <a:spAutoFit/>
          </a:bodyPr>
          <a:lstStyle/>
          <a:p>
            <a:r>
              <a:rPr lang="en-US" sz="1000" dirty="0">
                <a:latin typeface="Lato Black" panose="020F0502020204030203" pitchFamily="34" charset="0"/>
                <a:ea typeface="Lato Black" panose="020F0502020204030203" pitchFamily="34" charset="0"/>
                <a:cs typeface="Lato Black" panose="020F0502020204030203" pitchFamily="34" charset="0"/>
              </a:rPr>
              <a:t>Accessible Location</a:t>
            </a:r>
          </a:p>
        </p:txBody>
      </p:sp>
    </p:spTree>
    <p:extLst>
      <p:ext uri="{BB962C8B-B14F-4D97-AF65-F5344CB8AC3E}">
        <p14:creationId xmlns:p14="http://schemas.microsoft.com/office/powerpoint/2010/main" val="2242979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g2b6acaf7052_0_11"/>
          <p:cNvSpPr txBox="1">
            <a:spLocks noGrp="1"/>
          </p:cNvSpPr>
          <p:nvPr>
            <p:ph type="title" idx="4294967295"/>
          </p:nvPr>
        </p:nvSpPr>
        <p:spPr>
          <a:xfrm>
            <a:off x="0" y="0"/>
            <a:ext cx="9144000" cy="922338"/>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chemeClr val="lt1"/>
              </a:buClr>
              <a:buSzPts val="3600"/>
              <a:buFont typeface="Arial"/>
              <a:buNone/>
              <a:tabLst/>
              <a:defRPr/>
            </a:pP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rPr>
              <a:t>Resources for Working with Families</a:t>
            </a:r>
          </a:p>
        </p:txBody>
      </p:sp>
      <p:sp>
        <p:nvSpPr>
          <p:cNvPr id="144" name="Google Shape;144;g2b6acaf7052_0_11"/>
          <p:cNvSpPr txBox="1">
            <a:spLocks noGrp="1"/>
          </p:cNvSpPr>
          <p:nvPr>
            <p:ph type="body" idx="2"/>
          </p:nvPr>
        </p:nvSpPr>
        <p:spPr>
          <a:xfrm>
            <a:off x="3110475" y="974675"/>
            <a:ext cx="5667600" cy="3346800"/>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100000"/>
              </a:lnSpc>
              <a:spcBef>
                <a:spcPts val="0"/>
              </a:spcBef>
              <a:spcAft>
                <a:spcPts val="0"/>
              </a:spcAft>
              <a:buSzPct val="122448"/>
              <a:buNone/>
            </a:pPr>
            <a:r>
              <a:rPr lang="en-US" sz="2800" u="sng">
                <a:solidFill>
                  <a:schemeClr val="hlink"/>
                </a:solidFill>
                <a:hlinkClick r:id="rId3"/>
              </a:rPr>
              <a:t>Wisconsin Statewide Parent Educator Initiative (WSPEI)</a:t>
            </a:r>
            <a:endParaRPr sz="2800"/>
          </a:p>
          <a:p>
            <a:pPr marL="0" lvl="0" indent="0" algn="l" rtl="0">
              <a:lnSpc>
                <a:spcPct val="100000"/>
              </a:lnSpc>
              <a:spcBef>
                <a:spcPts val="1000"/>
              </a:spcBef>
              <a:spcAft>
                <a:spcPts val="0"/>
              </a:spcAft>
              <a:buSzPct val="122448"/>
              <a:buNone/>
            </a:pPr>
            <a:r>
              <a:rPr lang="en-US" sz="2800" u="sng">
                <a:solidFill>
                  <a:schemeClr val="hlink"/>
                </a:solidFill>
                <a:hlinkClick r:id="rId4"/>
              </a:rPr>
              <a:t>Before Age 18 Website: Action Steps for Families</a:t>
            </a:r>
            <a:endParaRPr sz="2800"/>
          </a:p>
          <a:p>
            <a:pPr marL="0" lvl="0" indent="0" algn="l" rtl="0">
              <a:lnSpc>
                <a:spcPct val="100000"/>
              </a:lnSpc>
              <a:spcBef>
                <a:spcPts val="1000"/>
              </a:spcBef>
              <a:spcAft>
                <a:spcPts val="0"/>
              </a:spcAft>
              <a:buSzPct val="122448"/>
              <a:buNone/>
            </a:pPr>
            <a:r>
              <a:rPr lang="en-US" sz="2800" u="sng">
                <a:solidFill>
                  <a:schemeClr val="hlink"/>
                </a:solidFill>
                <a:hlinkClick r:id="rId5"/>
              </a:rPr>
              <a:t>BPDD Toolkits Resources for Families</a:t>
            </a:r>
            <a:r>
              <a:rPr lang="en-US" sz="2800"/>
              <a:t>   </a:t>
            </a:r>
            <a:endParaRPr sz="2800"/>
          </a:p>
          <a:p>
            <a:pPr marL="0" lvl="0" indent="0" algn="l" rtl="0">
              <a:lnSpc>
                <a:spcPct val="100000"/>
              </a:lnSpc>
              <a:spcBef>
                <a:spcPts val="1000"/>
              </a:spcBef>
              <a:spcAft>
                <a:spcPts val="0"/>
              </a:spcAft>
              <a:buClr>
                <a:schemeClr val="dk1"/>
              </a:buClr>
              <a:buSzPct val="39285"/>
              <a:buFont typeface="Arial"/>
              <a:buNone/>
            </a:pPr>
            <a:r>
              <a:rPr lang="en-US" sz="2800" u="sng">
                <a:solidFill>
                  <a:schemeClr val="hlink"/>
                </a:solidFill>
                <a:hlinkClick r:id="rId6"/>
              </a:rPr>
              <a:t>DPI Webpage Family Support and Advocacy</a:t>
            </a:r>
            <a:endParaRPr sz="2800"/>
          </a:p>
          <a:p>
            <a:pPr marL="0" lvl="0" indent="0" algn="l" rtl="0">
              <a:lnSpc>
                <a:spcPct val="100000"/>
              </a:lnSpc>
              <a:spcBef>
                <a:spcPts val="1000"/>
              </a:spcBef>
              <a:spcAft>
                <a:spcPts val="0"/>
              </a:spcAft>
              <a:buClr>
                <a:schemeClr val="dk1"/>
              </a:buClr>
              <a:buSzPct val="39285"/>
              <a:buFont typeface="Arial"/>
              <a:buNone/>
            </a:pPr>
            <a:r>
              <a:rPr lang="en-US" sz="2800"/>
              <a:t>	</a:t>
            </a:r>
            <a:r>
              <a:rPr lang="en-US" sz="2800" u="sng">
                <a:solidFill>
                  <a:schemeClr val="hlink"/>
                </a:solidFill>
                <a:hlinkClick r:id="rId7"/>
              </a:rPr>
              <a:t>Statewide &amp; Community Resources for Families with Children with Disabilities</a:t>
            </a:r>
            <a:endParaRPr sz="2800"/>
          </a:p>
          <a:p>
            <a:pPr marL="0" lvl="0" indent="0" algn="l" rtl="0">
              <a:lnSpc>
                <a:spcPct val="100000"/>
              </a:lnSpc>
              <a:spcBef>
                <a:spcPts val="1000"/>
              </a:spcBef>
              <a:spcAft>
                <a:spcPts val="0"/>
              </a:spcAft>
              <a:buClr>
                <a:schemeClr val="dk1"/>
              </a:buClr>
              <a:buSzPct val="39285"/>
              <a:buFont typeface="Arial"/>
              <a:buNone/>
            </a:pPr>
            <a:r>
              <a:rPr lang="en-US" sz="2800" u="sng">
                <a:solidFill>
                  <a:schemeClr val="hlink"/>
                </a:solidFill>
                <a:hlinkClick r:id="rId8"/>
              </a:rPr>
              <a:t>WI FACETS:  Wisconsin Family  Assistance Center for Education, Training &amp; Support</a:t>
            </a:r>
            <a:endParaRPr sz="2800"/>
          </a:p>
          <a:p>
            <a:pPr marL="0" lvl="0" indent="0" algn="l" rtl="0">
              <a:lnSpc>
                <a:spcPct val="150000"/>
              </a:lnSpc>
              <a:spcBef>
                <a:spcPts val="1000"/>
              </a:spcBef>
              <a:spcAft>
                <a:spcPts val="0"/>
              </a:spcAft>
              <a:buSzPct val="142857"/>
              <a:buNone/>
            </a:pPr>
            <a:endParaRPr/>
          </a:p>
        </p:txBody>
      </p:sp>
      <p:pic>
        <p:nvPicPr>
          <p:cNvPr id="145" name="Google Shape;145;g2b6acaf7052_0_11">
            <a:extLst>
              <a:ext uri="{C183D7F6-B498-43B3-948B-1728B52AA6E4}">
                <adec:decorative xmlns:adec="http://schemas.microsoft.com/office/drawing/2017/decorative" val="1"/>
              </a:ext>
            </a:extLst>
          </p:cNvPr>
          <p:cNvPicPr preferRelativeResize="0"/>
          <p:nvPr/>
        </p:nvPicPr>
        <p:blipFill rotWithShape="1">
          <a:blip r:embed="rId9">
            <a:alphaModFix/>
          </a:blip>
          <a:srcRect/>
          <a:stretch/>
        </p:blipFill>
        <p:spPr>
          <a:xfrm>
            <a:off x="469300" y="1519300"/>
            <a:ext cx="2104899" cy="210489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8"/>
          <p:cNvSpPr txBox="1">
            <a:spLocks noGrp="1"/>
          </p:cNvSpPr>
          <p:nvPr>
            <p:ph type="title" idx="4294967295"/>
          </p:nvPr>
        </p:nvSpPr>
        <p:spPr>
          <a:xfrm>
            <a:off x="0" y="0"/>
            <a:ext cx="9144000" cy="922338"/>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chemeClr val="lt1"/>
              </a:buClr>
              <a:buSzPts val="3600"/>
              <a:buFont typeface="Arial"/>
              <a:buNone/>
              <a:tabLst/>
              <a:defRPr/>
            </a:pP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rPr>
              <a:t>Collaboration with Transition Partners</a:t>
            </a:r>
          </a:p>
        </p:txBody>
      </p:sp>
      <p:sp>
        <p:nvSpPr>
          <p:cNvPr id="153" name="Google Shape;153;p8"/>
          <p:cNvSpPr txBox="1"/>
          <p:nvPr/>
        </p:nvSpPr>
        <p:spPr>
          <a:xfrm>
            <a:off x="0" y="971525"/>
            <a:ext cx="5722500" cy="4109700"/>
          </a:xfrm>
          <a:prstGeom prst="rect">
            <a:avLst/>
          </a:prstGeom>
          <a:noFill/>
          <a:ln>
            <a:noFill/>
          </a:ln>
        </p:spPr>
        <p:txBody>
          <a:bodyPr spcFirstLastPara="1" wrap="square" lIns="91425" tIns="91425" rIns="91425" bIns="91425" anchor="t" anchorCtr="0">
            <a:spAutoFit/>
          </a:bodyPr>
          <a:lstStyle/>
          <a:p>
            <a:pPr marL="457200" marR="0" lvl="0" indent="-342900" algn="l" rtl="0">
              <a:lnSpc>
                <a:spcPct val="100000"/>
              </a:lnSpc>
              <a:spcBef>
                <a:spcPts val="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Acknowledge we all care deeply </a:t>
            </a:r>
            <a:endParaRPr sz="1800" b="1" i="0" u="none" strike="noStrike" cap="none">
              <a:solidFill>
                <a:schemeClr val="dk1"/>
              </a:solidFill>
              <a:latin typeface="Lato"/>
              <a:ea typeface="Lato"/>
              <a:cs typeface="Lato"/>
              <a:sym typeface="Lato"/>
            </a:endParaRPr>
          </a:p>
          <a:p>
            <a:pPr marL="457200" marR="0" lvl="0" indent="-342900" algn="l" rtl="0">
              <a:lnSpc>
                <a:spcPct val="100000"/>
              </a:lnSpc>
              <a:spcBef>
                <a:spcPts val="100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Braiding services</a:t>
            </a:r>
            <a:endParaRPr sz="1800" b="1" i="0" u="none" strike="noStrike" cap="none">
              <a:solidFill>
                <a:schemeClr val="dk1"/>
              </a:solidFill>
              <a:latin typeface="Lato"/>
              <a:ea typeface="Lato"/>
              <a:cs typeface="Lato"/>
              <a:sym typeface="Lato"/>
            </a:endParaRPr>
          </a:p>
          <a:p>
            <a:pPr marL="457200" marR="0" lvl="0" indent="-342900" algn="l" rtl="0">
              <a:lnSpc>
                <a:spcPct val="100000"/>
              </a:lnSpc>
              <a:spcBef>
                <a:spcPts val="100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No to hearing  “payee of last resort”</a:t>
            </a:r>
            <a:endParaRPr sz="1800" b="1" i="0" u="none" strike="noStrike" cap="none">
              <a:solidFill>
                <a:schemeClr val="dk1"/>
              </a:solidFill>
              <a:latin typeface="Lato"/>
              <a:ea typeface="Lato"/>
              <a:cs typeface="Lato"/>
              <a:sym typeface="Lato"/>
            </a:endParaRPr>
          </a:p>
          <a:p>
            <a:pPr marL="457200" marR="0" lvl="0" indent="-342900" algn="l" rtl="0">
              <a:lnSpc>
                <a:spcPct val="100000"/>
              </a:lnSpc>
              <a:spcBef>
                <a:spcPts val="100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Collaborate with outside agencies</a:t>
            </a:r>
            <a:endParaRPr sz="1800" b="1" i="0" u="none" strike="noStrike" cap="none">
              <a:solidFill>
                <a:schemeClr val="dk1"/>
              </a:solidFill>
              <a:latin typeface="Lato"/>
              <a:ea typeface="Lato"/>
              <a:cs typeface="Lato"/>
              <a:sym typeface="Lato"/>
            </a:endParaRPr>
          </a:p>
          <a:p>
            <a:pPr marL="457200" marR="0" lvl="0" indent="-342900" algn="l" rtl="0">
              <a:lnSpc>
                <a:spcPct val="100000"/>
              </a:lnSpc>
              <a:spcBef>
                <a:spcPts val="100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Meeting on neutral ground</a:t>
            </a:r>
            <a:endParaRPr sz="1800" b="1" i="0" u="none" strike="noStrike" cap="none">
              <a:solidFill>
                <a:schemeClr val="dk1"/>
              </a:solidFill>
              <a:latin typeface="Lato"/>
              <a:ea typeface="Lato"/>
              <a:cs typeface="Lato"/>
              <a:sym typeface="Lato"/>
            </a:endParaRPr>
          </a:p>
          <a:p>
            <a:pPr marL="914400" marR="0" lvl="1" indent="-342900" algn="l" rtl="0">
              <a:lnSpc>
                <a:spcPct val="100000"/>
              </a:lnSpc>
              <a:spcBef>
                <a:spcPts val="1000"/>
              </a:spcBef>
              <a:spcAft>
                <a:spcPts val="0"/>
              </a:spcAft>
              <a:buClr>
                <a:schemeClr val="dk1"/>
              </a:buClr>
              <a:buSzPts val="1800"/>
              <a:buFont typeface="Lato"/>
              <a:buChar char="○"/>
            </a:pPr>
            <a:r>
              <a:rPr lang="en-US" sz="1800" b="1">
                <a:solidFill>
                  <a:schemeClr val="dk1"/>
                </a:solidFill>
                <a:latin typeface="Lato"/>
                <a:ea typeface="Lato"/>
                <a:cs typeface="Lato"/>
                <a:sym typeface="Lato"/>
              </a:rPr>
              <a:t>Consider Transition Meetings outside IEP</a:t>
            </a:r>
            <a:endParaRPr sz="1800" b="1">
              <a:solidFill>
                <a:schemeClr val="dk1"/>
              </a:solidFill>
              <a:latin typeface="Lato"/>
              <a:ea typeface="Lato"/>
              <a:cs typeface="Lato"/>
              <a:sym typeface="Lato"/>
            </a:endParaRPr>
          </a:p>
          <a:p>
            <a:pPr marL="457200" marR="0" lvl="0" indent="-342900" algn="l" rtl="0">
              <a:lnSpc>
                <a:spcPct val="100000"/>
              </a:lnSpc>
              <a:spcBef>
                <a:spcPts val="100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Think outside the box on transition partners</a:t>
            </a:r>
            <a:endParaRPr sz="1800" b="1" i="0" u="none" strike="noStrike" cap="none">
              <a:solidFill>
                <a:schemeClr val="dk1"/>
              </a:solidFill>
              <a:latin typeface="Lato"/>
              <a:ea typeface="Lato"/>
              <a:cs typeface="Lato"/>
              <a:sym typeface="Lato"/>
            </a:endParaRPr>
          </a:p>
          <a:p>
            <a:pPr marL="457200" marR="0" lvl="0" indent="-342900" algn="l" rtl="0">
              <a:lnSpc>
                <a:spcPct val="100000"/>
              </a:lnSpc>
              <a:spcBef>
                <a:spcPts val="100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Transition Action Guide (TAG)</a:t>
            </a:r>
            <a:endParaRPr sz="1800" b="1" i="0" u="none" strike="noStrike" cap="none">
              <a:solidFill>
                <a:schemeClr val="dk1"/>
              </a:solidFill>
              <a:latin typeface="Lato"/>
              <a:ea typeface="Lato"/>
              <a:cs typeface="Lato"/>
              <a:sym typeface="Lato"/>
            </a:endParaRPr>
          </a:p>
          <a:p>
            <a:pPr marL="0" marR="0" lvl="0" indent="0" algn="l" rtl="0">
              <a:lnSpc>
                <a:spcPct val="100000"/>
              </a:lnSpc>
              <a:spcBef>
                <a:spcPts val="1000"/>
              </a:spcBef>
              <a:spcAft>
                <a:spcPts val="0"/>
              </a:spcAft>
              <a:buClr>
                <a:srgbClr val="000000"/>
              </a:buClr>
              <a:buSzPts val="1800"/>
              <a:buFont typeface="Arial"/>
              <a:buNone/>
            </a:pPr>
            <a:r>
              <a:rPr lang="en-US" sz="1800" b="1" i="0" u="none" strike="noStrike" cap="none">
                <a:solidFill>
                  <a:schemeClr val="dk1"/>
                </a:solidFill>
                <a:latin typeface="Lato"/>
                <a:ea typeface="Lato"/>
                <a:cs typeface="Lato"/>
                <a:sym typeface="Lato"/>
              </a:rPr>
              <a:t>  </a:t>
            </a:r>
            <a:endParaRPr sz="1800" b="1" i="0" u="none" strike="noStrike" cap="none">
              <a:solidFill>
                <a:schemeClr val="dk1"/>
              </a:solidFill>
              <a:latin typeface="Lato"/>
              <a:ea typeface="Lato"/>
              <a:cs typeface="Lato"/>
              <a:sym typeface="Lato"/>
            </a:endParaRPr>
          </a:p>
          <a:p>
            <a:pPr marL="457200" marR="0" lvl="0" indent="0" algn="l" rtl="0">
              <a:lnSpc>
                <a:spcPct val="100000"/>
              </a:lnSpc>
              <a:spcBef>
                <a:spcPts val="1000"/>
              </a:spcBef>
              <a:spcAft>
                <a:spcPts val="1000"/>
              </a:spcAft>
              <a:buClr>
                <a:srgbClr val="000000"/>
              </a:buClr>
              <a:buSzPts val="1800"/>
              <a:buFont typeface="Arial"/>
              <a:buNone/>
            </a:pPr>
            <a:r>
              <a:rPr lang="en-US" sz="1800" b="1" i="0" u="none" strike="noStrike" cap="none">
                <a:solidFill>
                  <a:schemeClr val="dk1"/>
                </a:solidFill>
                <a:latin typeface="Lato"/>
                <a:ea typeface="Lato"/>
                <a:cs typeface="Lato"/>
                <a:sym typeface="Lato"/>
              </a:rPr>
              <a:t> </a:t>
            </a:r>
            <a:endParaRPr sz="1800" b="1" i="0" u="none" strike="noStrike" cap="none">
              <a:solidFill>
                <a:schemeClr val="dk1"/>
              </a:solidFill>
              <a:latin typeface="Lato"/>
              <a:ea typeface="Lato"/>
              <a:cs typeface="Lato"/>
              <a:sym typeface="Lato"/>
            </a:endParaRPr>
          </a:p>
        </p:txBody>
      </p:sp>
      <p:pic>
        <p:nvPicPr>
          <p:cNvPr id="152" name="Google Shape;152;p8" descr="Image of 8 individuals sitting around a wooden table each pushing a white puzzle piece toward a purple puzzle piece in the middle of the table.  "/>
          <p:cNvPicPr preferRelativeResize="0"/>
          <p:nvPr/>
        </p:nvPicPr>
        <p:blipFill rotWithShape="1">
          <a:blip r:embed="rId3">
            <a:alphaModFix/>
          </a:blip>
          <a:srcRect/>
          <a:stretch/>
        </p:blipFill>
        <p:spPr>
          <a:xfrm>
            <a:off x="5372350" y="1323800"/>
            <a:ext cx="3415425" cy="24443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2b7252d1492_1_3"/>
          <p:cNvSpPr txBox="1">
            <a:spLocks noGrp="1"/>
          </p:cNvSpPr>
          <p:nvPr>
            <p:ph type="title" idx="4294967295"/>
          </p:nvPr>
        </p:nvSpPr>
        <p:spPr>
          <a:xfrm>
            <a:off x="0" y="0"/>
            <a:ext cx="9144000" cy="922338"/>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chemeClr val="lt1"/>
              </a:buClr>
              <a:buSzPts val="3600"/>
              <a:buFont typeface="Arial"/>
              <a:buNone/>
              <a:tabLst/>
              <a:defRPr/>
            </a:pP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rPr>
              <a:t>Resources for Collaboration</a:t>
            </a:r>
          </a:p>
        </p:txBody>
      </p:sp>
      <p:sp>
        <p:nvSpPr>
          <p:cNvPr id="160" name="Google Shape;160;g2b7252d1492_1_3"/>
          <p:cNvSpPr txBox="1">
            <a:spLocks noGrp="1"/>
          </p:cNvSpPr>
          <p:nvPr>
            <p:ph type="body" idx="2"/>
          </p:nvPr>
        </p:nvSpPr>
        <p:spPr>
          <a:xfrm>
            <a:off x="820050" y="1203171"/>
            <a:ext cx="7503900" cy="285367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u="sng" dirty="0">
                <a:solidFill>
                  <a:schemeClr val="hlink"/>
                </a:solidFill>
                <a:hlinkClick r:id="rId3"/>
              </a:rPr>
              <a:t>WIOA Schools-DVR Partnerships</a:t>
            </a:r>
            <a:endParaRPr dirty="0"/>
          </a:p>
          <a:p>
            <a:pPr marL="0" lvl="0" indent="0" algn="l" rtl="0">
              <a:lnSpc>
                <a:spcPct val="100000"/>
              </a:lnSpc>
              <a:spcBef>
                <a:spcPts val="0"/>
              </a:spcBef>
              <a:spcAft>
                <a:spcPts val="0"/>
              </a:spcAft>
              <a:buSzPts val="2400"/>
              <a:buNone/>
            </a:pPr>
            <a:endParaRPr dirty="0"/>
          </a:p>
          <a:p>
            <a:pPr marL="0" lvl="0" indent="0" algn="l" rtl="0">
              <a:lnSpc>
                <a:spcPct val="100000"/>
              </a:lnSpc>
              <a:spcBef>
                <a:spcPts val="1000"/>
              </a:spcBef>
              <a:spcAft>
                <a:spcPts val="0"/>
              </a:spcAft>
              <a:buSzPts val="2400"/>
              <a:buNone/>
            </a:pPr>
            <a:r>
              <a:rPr lang="en-US" u="sng" dirty="0">
                <a:solidFill>
                  <a:schemeClr val="hlink"/>
                </a:solidFill>
                <a:hlinkClick r:id="rId4"/>
              </a:rPr>
              <a:t>DWD How DVR and School Work Together For Youth</a:t>
            </a:r>
            <a:endParaRPr dirty="0"/>
          </a:p>
          <a:p>
            <a:pPr marL="0" lvl="0" indent="0" algn="l" rtl="0">
              <a:lnSpc>
                <a:spcPct val="100000"/>
              </a:lnSpc>
              <a:spcBef>
                <a:spcPts val="1000"/>
              </a:spcBef>
              <a:spcAft>
                <a:spcPts val="0"/>
              </a:spcAft>
              <a:buSzPts val="2400"/>
              <a:buNone/>
            </a:pPr>
            <a:r>
              <a:rPr lang="en-US" dirty="0"/>
              <a:t>  </a:t>
            </a:r>
            <a:endParaRPr dirty="0"/>
          </a:p>
          <a:p>
            <a:pPr marL="0" lvl="0" indent="0" algn="l" rtl="0">
              <a:lnSpc>
                <a:spcPct val="100000"/>
              </a:lnSpc>
              <a:spcBef>
                <a:spcPts val="1000"/>
              </a:spcBef>
              <a:spcAft>
                <a:spcPts val="0"/>
              </a:spcAft>
              <a:buClr>
                <a:schemeClr val="dk1"/>
              </a:buClr>
              <a:buSzPts val="1100"/>
              <a:buFont typeface="Arial"/>
              <a:buNone/>
            </a:pPr>
            <a:r>
              <a:rPr lang="en-US" u="sng" dirty="0">
                <a:solidFill>
                  <a:schemeClr val="hlink"/>
                </a:solidFill>
                <a:hlinkClick r:id="rId5"/>
              </a:rPr>
              <a:t>Transition Action Guide </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g262efe27d92_1_43"/>
          <p:cNvSpPr txBox="1">
            <a:spLocks noGrp="1"/>
          </p:cNvSpPr>
          <p:nvPr>
            <p:ph type="title" idx="4294967295"/>
          </p:nvPr>
        </p:nvSpPr>
        <p:spPr>
          <a:xfrm>
            <a:off x="0" y="0"/>
            <a:ext cx="9144000" cy="922338"/>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chemeClr val="lt1"/>
              </a:buClr>
              <a:buSzPts val="3600"/>
              <a:buFont typeface="Arial"/>
              <a:buNone/>
              <a:tabLst/>
              <a:defRPr/>
            </a:pP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Transition </a:t>
            </a: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rPr>
              <a:t>Action Guide</a:t>
            </a:r>
          </a:p>
        </p:txBody>
      </p:sp>
      <p:sp>
        <p:nvSpPr>
          <p:cNvPr id="167" name="Google Shape;167;g262efe27d92_1_43"/>
          <p:cNvSpPr txBox="1">
            <a:spLocks noGrp="1"/>
          </p:cNvSpPr>
          <p:nvPr>
            <p:ph type="body" idx="2"/>
          </p:nvPr>
        </p:nvSpPr>
        <p:spPr>
          <a:xfrm>
            <a:off x="135550" y="1231125"/>
            <a:ext cx="4756500" cy="2329500"/>
          </a:xfrm>
          <a:prstGeom prst="rect">
            <a:avLst/>
          </a:prstGeom>
          <a:noFill/>
          <a:ln>
            <a:noFill/>
          </a:ln>
        </p:spPr>
        <p:txBody>
          <a:bodyPr spcFirstLastPara="1" wrap="square" lIns="91425" tIns="45700" rIns="91425" bIns="45700" anchor="t" anchorCtr="0">
            <a:noAutofit/>
          </a:bodyPr>
          <a:lstStyle/>
          <a:p>
            <a:pPr marL="457200" lvl="0" indent="-342900" algn="l" rtl="0">
              <a:lnSpc>
                <a:spcPct val="100000"/>
              </a:lnSpc>
              <a:spcBef>
                <a:spcPts val="0"/>
              </a:spcBef>
              <a:spcAft>
                <a:spcPts val="0"/>
              </a:spcAft>
              <a:buSzPts val="1800"/>
              <a:buChar char="•"/>
            </a:pPr>
            <a:r>
              <a:rPr lang="en-US" sz="1800"/>
              <a:t>A resource to educate all partners on their roles and responsibilities in the transition process.</a:t>
            </a:r>
            <a:endParaRPr sz="1800"/>
          </a:p>
          <a:p>
            <a:pPr marL="457200" lvl="0" indent="0" algn="l" rtl="0">
              <a:lnSpc>
                <a:spcPct val="100000"/>
              </a:lnSpc>
              <a:spcBef>
                <a:spcPts val="0"/>
              </a:spcBef>
              <a:spcAft>
                <a:spcPts val="0"/>
              </a:spcAft>
              <a:buSzPts val="2400"/>
              <a:buNone/>
            </a:pPr>
            <a:endParaRPr sz="1800"/>
          </a:p>
          <a:p>
            <a:pPr marL="457200" lvl="0" indent="-342900" algn="l" rtl="0">
              <a:lnSpc>
                <a:spcPct val="100000"/>
              </a:lnSpc>
              <a:spcBef>
                <a:spcPts val="0"/>
              </a:spcBef>
              <a:spcAft>
                <a:spcPts val="0"/>
              </a:spcAft>
              <a:buSzPts val="1800"/>
              <a:buChar char="•"/>
            </a:pPr>
            <a:r>
              <a:rPr lang="en-US" sz="1800"/>
              <a:t>Each partner uses this guide as the source for best practices and technical assistance to support the transition for youth with disabilities from school to adulthood.</a:t>
            </a:r>
            <a:endParaRPr sz="1800"/>
          </a:p>
        </p:txBody>
      </p:sp>
      <p:pic>
        <p:nvPicPr>
          <p:cNvPr id="168" name="Google Shape;168;g262efe27d92_1_43" descr="Image of the DWD Transition Action Guide webpage.">
            <a:hlinkClick r:id="rId3"/>
          </p:cNvPr>
          <p:cNvPicPr preferRelativeResize="0"/>
          <p:nvPr/>
        </p:nvPicPr>
        <p:blipFill rotWithShape="1">
          <a:blip r:embed="rId4">
            <a:alphaModFix/>
          </a:blip>
          <a:srcRect/>
          <a:stretch/>
        </p:blipFill>
        <p:spPr>
          <a:xfrm>
            <a:off x="5201175" y="1644039"/>
            <a:ext cx="3603226" cy="191257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g262efe27d92_1_8"/>
          <p:cNvSpPr txBox="1">
            <a:spLocks noGrp="1"/>
          </p:cNvSpPr>
          <p:nvPr>
            <p:ph type="title" idx="4294967295"/>
          </p:nvPr>
        </p:nvSpPr>
        <p:spPr>
          <a:xfrm>
            <a:off x="0" y="0"/>
            <a:ext cx="9144000" cy="922338"/>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chemeClr val="lt1"/>
              </a:buClr>
              <a:buSzPts val="3600"/>
              <a:buFont typeface="Arial"/>
              <a:buNone/>
              <a:tabLst/>
              <a:defRPr/>
            </a:pP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rPr>
              <a:t>Conflict </a:t>
            </a: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Resolution</a:t>
            </a:r>
            <a:endPar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endParaRPr>
          </a:p>
        </p:txBody>
      </p:sp>
      <p:sp>
        <p:nvSpPr>
          <p:cNvPr id="175" name="Google Shape;175;g262efe27d92_1_8"/>
          <p:cNvSpPr txBox="1"/>
          <p:nvPr/>
        </p:nvSpPr>
        <p:spPr>
          <a:xfrm>
            <a:off x="186875" y="992500"/>
            <a:ext cx="5330700" cy="3637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Lato"/>
                <a:ea typeface="Lato"/>
                <a:cs typeface="Lato"/>
                <a:sym typeface="Lato"/>
              </a:rPr>
              <a:t>When IEP teams, families or transition partners don’t agree: </a:t>
            </a:r>
            <a:endParaRPr sz="2400" b="1" i="0" u="none" strike="noStrike" cap="none">
              <a:solidFill>
                <a:schemeClr val="dk1"/>
              </a:solidFill>
              <a:latin typeface="Lato"/>
              <a:ea typeface="Lato"/>
              <a:cs typeface="Lato"/>
              <a:sym typeface="Lato"/>
            </a:endParaRPr>
          </a:p>
          <a:p>
            <a:pPr marL="457200" marR="0" lvl="0" indent="-381000" algn="l" rtl="0">
              <a:lnSpc>
                <a:spcPct val="100000"/>
              </a:lnSpc>
              <a:spcBef>
                <a:spcPts val="1000"/>
              </a:spcBef>
              <a:spcAft>
                <a:spcPts val="0"/>
              </a:spcAft>
              <a:buClr>
                <a:schemeClr val="dk1"/>
              </a:buClr>
              <a:buSzPts val="2400"/>
              <a:buFont typeface="Lato"/>
              <a:buChar char="●"/>
            </a:pPr>
            <a:r>
              <a:rPr lang="en-US" sz="2400" b="1" i="0" u="none" strike="noStrike" cap="none">
                <a:solidFill>
                  <a:schemeClr val="dk1"/>
                </a:solidFill>
                <a:latin typeface="Lato"/>
                <a:ea typeface="Lato"/>
                <a:cs typeface="Lato"/>
                <a:sym typeface="Lato"/>
              </a:rPr>
              <a:t>Meeting as a transition team</a:t>
            </a:r>
            <a:endParaRPr sz="2400" b="1" i="0" u="none" strike="noStrike" cap="none">
              <a:solidFill>
                <a:schemeClr val="dk1"/>
              </a:solidFill>
              <a:latin typeface="Lato"/>
              <a:ea typeface="Lato"/>
              <a:cs typeface="Lato"/>
              <a:sym typeface="Lato"/>
            </a:endParaRPr>
          </a:p>
          <a:p>
            <a:pPr marL="457200" marR="0" lvl="0" indent="-381000" algn="l" rtl="0">
              <a:lnSpc>
                <a:spcPct val="100000"/>
              </a:lnSpc>
              <a:spcBef>
                <a:spcPts val="0"/>
              </a:spcBef>
              <a:spcAft>
                <a:spcPts val="0"/>
              </a:spcAft>
              <a:buClr>
                <a:schemeClr val="dk1"/>
              </a:buClr>
              <a:buSzPts val="2400"/>
              <a:buFont typeface="Lato"/>
              <a:buChar char="●"/>
            </a:pPr>
            <a:r>
              <a:rPr lang="en-US" sz="2400" b="1" i="0" u="none" strike="noStrike" cap="none">
                <a:solidFill>
                  <a:schemeClr val="dk1"/>
                </a:solidFill>
                <a:latin typeface="Lato"/>
                <a:ea typeface="Lato"/>
                <a:cs typeface="Lato"/>
                <a:sym typeface="Lato"/>
              </a:rPr>
              <a:t>Backwards planning from student’s ideal day</a:t>
            </a:r>
            <a:endParaRPr sz="2400" b="1" i="0" u="none" strike="noStrike" cap="none">
              <a:solidFill>
                <a:schemeClr val="dk1"/>
              </a:solidFill>
              <a:latin typeface="Lato"/>
              <a:ea typeface="Lato"/>
              <a:cs typeface="Lato"/>
              <a:sym typeface="Lato"/>
            </a:endParaRPr>
          </a:p>
          <a:p>
            <a:pPr marL="457200" marR="0" lvl="0" indent="-381000" algn="l" rtl="0">
              <a:lnSpc>
                <a:spcPct val="100000"/>
              </a:lnSpc>
              <a:spcBef>
                <a:spcPts val="0"/>
              </a:spcBef>
              <a:spcAft>
                <a:spcPts val="0"/>
              </a:spcAft>
              <a:buClr>
                <a:schemeClr val="dk1"/>
              </a:buClr>
              <a:buSzPts val="2400"/>
              <a:buFont typeface="Lato"/>
              <a:buChar char="●"/>
            </a:pPr>
            <a:r>
              <a:rPr lang="en-US" sz="2400" b="1" i="0" u="none" strike="noStrike" cap="none">
                <a:solidFill>
                  <a:schemeClr val="dk1"/>
                </a:solidFill>
                <a:latin typeface="Lato"/>
                <a:ea typeface="Lato"/>
                <a:cs typeface="Lato"/>
                <a:sym typeface="Lato"/>
              </a:rPr>
              <a:t>Student voice</a:t>
            </a:r>
            <a:endParaRPr sz="2400" b="1" i="0" u="none" strike="noStrike" cap="none">
              <a:solidFill>
                <a:schemeClr val="dk1"/>
              </a:solidFill>
              <a:latin typeface="Lato"/>
              <a:ea typeface="Lato"/>
              <a:cs typeface="Lato"/>
              <a:sym typeface="Lato"/>
            </a:endParaRPr>
          </a:p>
          <a:p>
            <a:pPr marL="457200" marR="0" lvl="0" indent="-381000" algn="l" rtl="0">
              <a:lnSpc>
                <a:spcPct val="100000"/>
              </a:lnSpc>
              <a:spcBef>
                <a:spcPts val="0"/>
              </a:spcBef>
              <a:spcAft>
                <a:spcPts val="0"/>
              </a:spcAft>
              <a:buClr>
                <a:schemeClr val="dk1"/>
              </a:buClr>
              <a:buSzPts val="2400"/>
              <a:buFont typeface="Lato"/>
              <a:buChar char="●"/>
            </a:pPr>
            <a:r>
              <a:rPr lang="en-US" sz="2400" b="1" i="0" u="none" strike="noStrike" cap="none">
                <a:solidFill>
                  <a:schemeClr val="dk1"/>
                </a:solidFill>
                <a:latin typeface="Lato"/>
                <a:ea typeface="Lato"/>
                <a:cs typeface="Lato"/>
                <a:sym typeface="Lato"/>
              </a:rPr>
              <a:t>All partners approaching their support with a “yes”</a:t>
            </a:r>
            <a:endParaRPr sz="2400" b="1" i="0" u="none" strike="noStrike" cap="none">
              <a:solidFill>
                <a:schemeClr val="dk1"/>
              </a:solidFill>
              <a:latin typeface="Lato"/>
              <a:ea typeface="Lato"/>
              <a:cs typeface="Lato"/>
              <a:sym typeface="Lato"/>
            </a:endParaRPr>
          </a:p>
          <a:p>
            <a:pPr marL="457200" marR="0" lvl="0" indent="-381000" algn="l" rtl="0">
              <a:lnSpc>
                <a:spcPct val="100000"/>
              </a:lnSpc>
              <a:spcBef>
                <a:spcPts val="0"/>
              </a:spcBef>
              <a:spcAft>
                <a:spcPts val="0"/>
              </a:spcAft>
              <a:buClr>
                <a:schemeClr val="dk1"/>
              </a:buClr>
              <a:buSzPts val="2400"/>
              <a:buFont typeface="Lato"/>
              <a:buChar char="●"/>
            </a:pPr>
            <a:r>
              <a:rPr lang="en-US" sz="2400" b="1" i="0" u="sng" strike="noStrike" cap="none">
                <a:solidFill>
                  <a:schemeClr val="hlink"/>
                </a:solidFill>
                <a:latin typeface="Lato"/>
                <a:ea typeface="Lato"/>
                <a:cs typeface="Lato"/>
                <a:sym typeface="Lato"/>
                <a:hlinkClick r:id="rId3"/>
              </a:rPr>
              <a:t>Dispute resolution options</a:t>
            </a:r>
            <a:r>
              <a:rPr lang="en-US" sz="2400" b="1" i="0" u="none" strike="noStrike" cap="none">
                <a:solidFill>
                  <a:schemeClr val="dk1"/>
                </a:solidFill>
                <a:latin typeface="Lato"/>
                <a:ea typeface="Lato"/>
                <a:cs typeface="Lato"/>
                <a:sym typeface="Lato"/>
              </a:rPr>
              <a:t> </a:t>
            </a:r>
            <a:endParaRPr sz="2400" b="1" i="0" u="none" strike="noStrike" cap="none">
              <a:solidFill>
                <a:schemeClr val="dk1"/>
              </a:solidFill>
              <a:latin typeface="Lato"/>
              <a:ea typeface="Lato"/>
              <a:cs typeface="Lato"/>
              <a:sym typeface="Lato"/>
            </a:endParaRPr>
          </a:p>
        </p:txBody>
      </p:sp>
      <p:pic>
        <p:nvPicPr>
          <p:cNvPr id="176" name="Google Shape;176;g262efe27d92_1_8" descr="Image of two people shaking hands.  "/>
          <p:cNvPicPr preferRelativeResize="0"/>
          <p:nvPr/>
        </p:nvPicPr>
        <p:blipFill rotWithShape="1">
          <a:blip r:embed="rId4">
            <a:alphaModFix/>
          </a:blip>
          <a:srcRect/>
          <a:stretch/>
        </p:blipFill>
        <p:spPr>
          <a:xfrm>
            <a:off x="5162850" y="1940025"/>
            <a:ext cx="3510775" cy="17427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g262efe27d92_1_18"/>
          <p:cNvSpPr txBox="1">
            <a:spLocks noGrp="1"/>
          </p:cNvSpPr>
          <p:nvPr>
            <p:ph type="title" idx="4294967295"/>
          </p:nvPr>
        </p:nvSpPr>
        <p:spPr>
          <a:xfrm>
            <a:off x="0" y="0"/>
            <a:ext cx="9144000" cy="922338"/>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ts val="0"/>
              </a:spcBef>
              <a:spcAft>
                <a:spcPts val="0"/>
              </a:spcAft>
              <a:buClr>
                <a:schemeClr val="lt1"/>
              </a:buClr>
              <a:buSzPct val="108108"/>
              <a:buFont typeface="Arial"/>
              <a:buNone/>
              <a:tabLst/>
              <a:defRPr/>
            </a:pP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rPr>
              <a:t>How Do IEP Teams Make Beyond 18 Decisions?</a:t>
            </a:r>
          </a:p>
        </p:txBody>
      </p:sp>
      <p:sp>
        <p:nvSpPr>
          <p:cNvPr id="183" name="Google Shape;183;g262efe27d92_1_18"/>
          <p:cNvSpPr txBox="1"/>
          <p:nvPr/>
        </p:nvSpPr>
        <p:spPr>
          <a:xfrm>
            <a:off x="109800" y="1412850"/>
            <a:ext cx="8924400" cy="3140100"/>
          </a:xfrm>
          <a:prstGeom prst="rect">
            <a:avLst/>
          </a:prstGeom>
          <a:noFill/>
          <a:ln>
            <a:noFill/>
          </a:ln>
        </p:spPr>
        <p:txBody>
          <a:bodyPr spcFirstLastPara="1" wrap="square" lIns="91425" tIns="91425" rIns="91425" bIns="91425" anchor="t" anchorCtr="0">
            <a:spAutoFit/>
          </a:bodyPr>
          <a:lstStyle/>
          <a:p>
            <a:pPr marL="457200" marR="0" lvl="0" indent="-381000" algn="l" rtl="0">
              <a:lnSpc>
                <a:spcPct val="100000"/>
              </a:lnSpc>
              <a:spcBef>
                <a:spcPts val="0"/>
              </a:spcBef>
              <a:spcAft>
                <a:spcPts val="0"/>
              </a:spcAft>
              <a:buClr>
                <a:schemeClr val="dk1"/>
              </a:buClr>
              <a:buSzPts val="2400"/>
              <a:buFont typeface="Lato"/>
              <a:buChar char="●"/>
            </a:pPr>
            <a:r>
              <a:rPr lang="en-US" sz="2400" b="1" i="0" u="none" strike="noStrike" cap="none">
                <a:solidFill>
                  <a:schemeClr val="dk1"/>
                </a:solidFill>
                <a:latin typeface="Lato"/>
                <a:ea typeface="Lato"/>
                <a:cs typeface="Lato"/>
                <a:sym typeface="Lato"/>
              </a:rPr>
              <a:t>Start conversations early</a:t>
            </a:r>
            <a:endParaRPr sz="2400" b="1" i="0" u="none" strike="noStrike" cap="none">
              <a:solidFill>
                <a:schemeClr val="dk1"/>
              </a:solidFill>
              <a:latin typeface="Lato"/>
              <a:ea typeface="Lato"/>
              <a:cs typeface="Lato"/>
              <a:sym typeface="Lato"/>
            </a:endParaRPr>
          </a:p>
          <a:p>
            <a:pPr marL="457200" marR="0" lvl="0" indent="-381000" algn="l" rtl="0">
              <a:lnSpc>
                <a:spcPct val="100000"/>
              </a:lnSpc>
              <a:spcBef>
                <a:spcPts val="0"/>
              </a:spcBef>
              <a:spcAft>
                <a:spcPts val="0"/>
              </a:spcAft>
              <a:buClr>
                <a:schemeClr val="dk1"/>
              </a:buClr>
              <a:buSzPts val="2400"/>
              <a:buFont typeface="Lato"/>
              <a:buChar char="●"/>
            </a:pPr>
            <a:r>
              <a:rPr lang="en-US" sz="2400" b="1" i="0" u="none" strike="noStrike" cap="none">
                <a:solidFill>
                  <a:schemeClr val="dk1"/>
                </a:solidFill>
                <a:latin typeface="Lato"/>
                <a:ea typeface="Lato"/>
                <a:cs typeface="Lato"/>
                <a:sym typeface="Lato"/>
              </a:rPr>
              <a:t>IEP teams make the individualized decision </a:t>
            </a:r>
            <a:endParaRPr sz="2400" b="1" i="0" u="none" strike="noStrike" cap="none">
              <a:solidFill>
                <a:schemeClr val="dk1"/>
              </a:solidFill>
              <a:latin typeface="Lato"/>
              <a:ea typeface="Lato"/>
              <a:cs typeface="Lato"/>
              <a:sym typeface="Lato"/>
            </a:endParaRPr>
          </a:p>
          <a:p>
            <a:pPr marL="914400" marR="0" lvl="1" indent="-381000" algn="l" rtl="0">
              <a:lnSpc>
                <a:spcPct val="100000"/>
              </a:lnSpc>
              <a:spcBef>
                <a:spcPts val="0"/>
              </a:spcBef>
              <a:spcAft>
                <a:spcPts val="0"/>
              </a:spcAft>
              <a:buClr>
                <a:schemeClr val="dk1"/>
              </a:buClr>
              <a:buSzPts val="2400"/>
              <a:buFont typeface="Lato"/>
              <a:buChar char="○"/>
            </a:pPr>
            <a:r>
              <a:rPr lang="en-US" sz="2400" b="1" i="0" u="none" strike="noStrike" cap="none">
                <a:solidFill>
                  <a:schemeClr val="dk1"/>
                </a:solidFill>
                <a:latin typeface="Lato"/>
                <a:ea typeface="Lato"/>
                <a:cs typeface="Lato"/>
                <a:sym typeface="Lato"/>
              </a:rPr>
              <a:t>Start with the postsecondary goals </a:t>
            </a:r>
            <a:endParaRPr sz="2400" b="1" i="0" u="none" strike="noStrike" cap="none">
              <a:solidFill>
                <a:schemeClr val="dk1"/>
              </a:solidFill>
              <a:latin typeface="Lato"/>
              <a:ea typeface="Lato"/>
              <a:cs typeface="Lato"/>
              <a:sym typeface="Lato"/>
            </a:endParaRPr>
          </a:p>
          <a:p>
            <a:pPr marL="457200" marR="0" lvl="0" indent="-381000" algn="l" rtl="0">
              <a:lnSpc>
                <a:spcPct val="100000"/>
              </a:lnSpc>
              <a:spcBef>
                <a:spcPts val="0"/>
              </a:spcBef>
              <a:spcAft>
                <a:spcPts val="0"/>
              </a:spcAft>
              <a:buClr>
                <a:schemeClr val="dk1"/>
              </a:buClr>
              <a:buSzPts val="2400"/>
              <a:buFont typeface="Lato"/>
              <a:buChar char="●"/>
            </a:pPr>
            <a:r>
              <a:rPr lang="en-US" sz="2400" b="1" i="0" u="none" strike="noStrike" cap="none">
                <a:solidFill>
                  <a:schemeClr val="dk1"/>
                </a:solidFill>
                <a:latin typeface="Lato"/>
                <a:ea typeface="Lato"/>
                <a:cs typeface="Lato"/>
                <a:sym typeface="Lato"/>
              </a:rPr>
              <a:t>Ensure all the appropriate transition partners at at the table </a:t>
            </a:r>
            <a:endParaRPr sz="2400" b="1" i="0" u="none" strike="noStrike" cap="none">
              <a:solidFill>
                <a:schemeClr val="dk1"/>
              </a:solidFill>
              <a:latin typeface="Lato"/>
              <a:ea typeface="Lato"/>
              <a:cs typeface="Lato"/>
              <a:sym typeface="Lato"/>
            </a:endParaRPr>
          </a:p>
          <a:p>
            <a:pPr marL="457200" marR="0" lvl="0" indent="-381000" algn="l" rtl="0">
              <a:lnSpc>
                <a:spcPct val="100000"/>
              </a:lnSpc>
              <a:spcBef>
                <a:spcPts val="0"/>
              </a:spcBef>
              <a:spcAft>
                <a:spcPts val="0"/>
              </a:spcAft>
              <a:buClr>
                <a:schemeClr val="dk1"/>
              </a:buClr>
              <a:buSzPts val="2400"/>
              <a:buFont typeface="Lato"/>
              <a:buChar char="●"/>
            </a:pPr>
            <a:r>
              <a:rPr lang="en-US" sz="2400" b="1" i="0" u="none" strike="noStrike" cap="none">
                <a:solidFill>
                  <a:schemeClr val="dk1"/>
                </a:solidFill>
                <a:latin typeface="Lato"/>
                <a:ea typeface="Lato"/>
                <a:cs typeface="Lato"/>
                <a:sym typeface="Lato"/>
              </a:rPr>
              <a:t>Regularly revisit programming design</a:t>
            </a:r>
            <a:endParaRPr sz="2400" b="1" i="0" u="none" strike="noStrike" cap="none">
              <a:solidFill>
                <a:schemeClr val="dk1"/>
              </a:solidFill>
              <a:latin typeface="Lato"/>
              <a:ea typeface="Lato"/>
              <a:cs typeface="Lato"/>
              <a:sym typeface="Lato"/>
            </a:endParaRPr>
          </a:p>
          <a:p>
            <a:pPr marL="457200" marR="0" lvl="0" indent="-381000" algn="l" rtl="0">
              <a:lnSpc>
                <a:spcPct val="100000"/>
              </a:lnSpc>
              <a:spcBef>
                <a:spcPts val="0"/>
              </a:spcBef>
              <a:spcAft>
                <a:spcPts val="0"/>
              </a:spcAft>
              <a:buClr>
                <a:schemeClr val="dk1"/>
              </a:buClr>
              <a:buSzPts val="2400"/>
              <a:buFont typeface="Lato"/>
              <a:buChar char="●"/>
            </a:pPr>
            <a:r>
              <a:rPr lang="en-US" sz="2400" b="1" i="0" u="none" strike="noStrike" cap="none">
                <a:solidFill>
                  <a:schemeClr val="dk1"/>
                </a:solidFill>
                <a:highlight>
                  <a:srgbClr val="FFFF00"/>
                </a:highlight>
                <a:latin typeface="Lato"/>
                <a:ea typeface="Lato"/>
                <a:cs typeface="Lato"/>
                <a:sym typeface="Lato"/>
              </a:rPr>
              <a:t>Reminder</a:t>
            </a:r>
            <a:r>
              <a:rPr lang="en-US" sz="2400" b="1" i="0" u="none" strike="noStrike" cap="none">
                <a:solidFill>
                  <a:schemeClr val="dk1"/>
                </a:solidFill>
                <a:latin typeface="Lato"/>
                <a:ea typeface="Lato"/>
                <a:cs typeface="Lato"/>
                <a:sym typeface="Lato"/>
              </a:rPr>
              <a:t>: there </a:t>
            </a:r>
            <a:r>
              <a:rPr lang="en-US" sz="2400" b="1" i="0" u="sng" strike="noStrike" cap="none">
                <a:solidFill>
                  <a:schemeClr val="dk1"/>
                </a:solidFill>
                <a:latin typeface="Lato"/>
                <a:ea typeface="Lato"/>
                <a:cs typeface="Lato"/>
                <a:sym typeface="Lato"/>
              </a:rPr>
              <a:t>should not</a:t>
            </a:r>
            <a:r>
              <a:rPr lang="en-US" sz="2400" b="1" i="0" u="none" strike="noStrike" cap="none">
                <a:solidFill>
                  <a:schemeClr val="dk1"/>
                </a:solidFill>
                <a:latin typeface="Lato"/>
                <a:ea typeface="Lato"/>
                <a:cs typeface="Lato"/>
                <a:sym typeface="Lato"/>
              </a:rPr>
              <a:t> be set criteria for accessing Beyond Age 18 services</a:t>
            </a:r>
            <a:endParaRPr sz="2400" b="1"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chemeClr val="dk1"/>
              </a:solidFill>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p2"/>
          <p:cNvSpPr txBox="1">
            <a:spLocks noGrp="1"/>
          </p:cNvSpPr>
          <p:nvPr>
            <p:ph type="title" idx="4294967295"/>
          </p:nvPr>
        </p:nvSpPr>
        <p:spPr>
          <a:xfrm>
            <a:off x="0" y="0"/>
            <a:ext cx="9144000" cy="922338"/>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chemeClr val="lt1"/>
              </a:buClr>
              <a:buSzPts val="3600"/>
              <a:buFont typeface="Arial"/>
              <a:buNone/>
              <a:tabLst/>
              <a:defRPr/>
            </a:pP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rPr>
              <a:t>Welcome</a:t>
            </a:r>
          </a:p>
        </p:txBody>
      </p:sp>
      <p:sp>
        <p:nvSpPr>
          <p:cNvPr id="49" name="Google Shape;49;p2"/>
          <p:cNvSpPr txBox="1">
            <a:spLocks noGrp="1"/>
          </p:cNvSpPr>
          <p:nvPr>
            <p:ph type="body" idx="2"/>
          </p:nvPr>
        </p:nvSpPr>
        <p:spPr>
          <a:xfrm>
            <a:off x="605306" y="764455"/>
            <a:ext cx="4402029" cy="2883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800"/>
              </a:spcBef>
              <a:spcAft>
                <a:spcPts val="0"/>
              </a:spcAft>
              <a:buSzPts val="2400"/>
              <a:buNone/>
            </a:pPr>
            <a:r>
              <a:rPr lang="en-US" sz="1800" dirty="0"/>
              <a:t>Session Objectives: </a:t>
            </a:r>
            <a:endParaRPr sz="1800" dirty="0"/>
          </a:p>
          <a:p>
            <a:pPr marL="457200" lvl="0" indent="-342900" algn="l" rtl="0">
              <a:lnSpc>
                <a:spcPct val="100000"/>
              </a:lnSpc>
              <a:spcBef>
                <a:spcPts val="1800"/>
              </a:spcBef>
              <a:spcAft>
                <a:spcPts val="0"/>
              </a:spcAft>
              <a:buSzPts val="1800"/>
              <a:buChar char="•"/>
            </a:pPr>
            <a:r>
              <a:rPr lang="en-US" sz="1800" dirty="0"/>
              <a:t>Review foundation of providing special education beyond age 18 </a:t>
            </a:r>
            <a:endParaRPr sz="1800" dirty="0"/>
          </a:p>
          <a:p>
            <a:pPr marL="457200" lvl="0" indent="-342900" algn="l" rtl="0">
              <a:lnSpc>
                <a:spcPct val="100000"/>
              </a:lnSpc>
              <a:spcBef>
                <a:spcPts val="1000"/>
              </a:spcBef>
              <a:spcAft>
                <a:spcPts val="0"/>
              </a:spcAft>
              <a:buSzPts val="1800"/>
              <a:buChar char="•"/>
            </a:pPr>
            <a:r>
              <a:rPr lang="en-US" sz="1800" dirty="0"/>
              <a:t>Technical components of beyond age 18 programming</a:t>
            </a:r>
            <a:endParaRPr sz="1800" dirty="0"/>
          </a:p>
          <a:p>
            <a:pPr marL="457200" lvl="0" indent="-342900" algn="l" rtl="0">
              <a:lnSpc>
                <a:spcPct val="100000"/>
              </a:lnSpc>
              <a:spcBef>
                <a:spcPts val="1000"/>
              </a:spcBef>
              <a:spcAft>
                <a:spcPts val="0"/>
              </a:spcAft>
              <a:buSzPts val="1800"/>
              <a:buChar char="•"/>
            </a:pPr>
            <a:r>
              <a:rPr lang="en-US" sz="1800" dirty="0"/>
              <a:t>Common programming design challenges </a:t>
            </a:r>
            <a:endParaRPr sz="1800" dirty="0"/>
          </a:p>
          <a:p>
            <a:pPr marL="457200" lvl="0" indent="-342900" algn="l" rtl="0">
              <a:lnSpc>
                <a:spcPct val="100000"/>
              </a:lnSpc>
              <a:spcBef>
                <a:spcPts val="1800"/>
              </a:spcBef>
              <a:spcAft>
                <a:spcPts val="1000"/>
              </a:spcAft>
              <a:buSzPts val="1800"/>
              <a:buChar char="•"/>
            </a:pPr>
            <a:r>
              <a:rPr lang="en-US" sz="1800" dirty="0"/>
              <a:t>Questions, Comments, Wonders</a:t>
            </a:r>
            <a:endParaRPr sz="1800" dirty="0"/>
          </a:p>
        </p:txBody>
      </p:sp>
      <p:pic>
        <p:nvPicPr>
          <p:cNvPr id="50" name="Google Shape;50;p2" descr="A bright green sign with hands showing on each side of the sign. The words &quot;We're so glad you're here!&quot;"/>
          <p:cNvPicPr preferRelativeResize="0"/>
          <p:nvPr/>
        </p:nvPicPr>
        <p:blipFill rotWithShape="1">
          <a:blip r:embed="rId3">
            <a:alphaModFix/>
          </a:blip>
          <a:srcRect/>
          <a:stretch/>
        </p:blipFill>
        <p:spPr>
          <a:xfrm>
            <a:off x="5144325" y="996270"/>
            <a:ext cx="3825425" cy="355667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g262efe27d92_1_28"/>
          <p:cNvSpPr txBox="1">
            <a:spLocks noGrp="1"/>
          </p:cNvSpPr>
          <p:nvPr>
            <p:ph type="title" idx="4294967295"/>
          </p:nvPr>
        </p:nvSpPr>
        <p:spPr>
          <a:xfrm>
            <a:off x="0" y="0"/>
            <a:ext cx="9144000" cy="922338"/>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chemeClr val="lt1"/>
              </a:buClr>
              <a:buSzPts val="3600"/>
              <a:buFont typeface="Arial"/>
              <a:buNone/>
              <a:tabLst/>
              <a:defRPr/>
            </a:pP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rPr>
              <a:t>Questions ~ Comments ~ Wonders</a:t>
            </a:r>
          </a:p>
        </p:txBody>
      </p:sp>
      <p:pic>
        <p:nvPicPr>
          <p:cNvPr id="190" name="Google Shape;190;g262efe27d92_1_28" descr="Questions? Comments? Suggestions? in word bubbles.  "/>
          <p:cNvPicPr preferRelativeResize="0"/>
          <p:nvPr/>
        </p:nvPicPr>
        <p:blipFill>
          <a:blip r:embed="rId3">
            <a:alphaModFix/>
          </a:blip>
          <a:stretch>
            <a:fillRect/>
          </a:stretch>
        </p:blipFill>
        <p:spPr>
          <a:xfrm>
            <a:off x="152400" y="1074000"/>
            <a:ext cx="8892575" cy="34789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g262efe27d92_1_33"/>
          <p:cNvSpPr txBox="1">
            <a:spLocks noGrp="1"/>
          </p:cNvSpPr>
          <p:nvPr>
            <p:ph type="title" idx="4294967295"/>
          </p:nvPr>
        </p:nvSpPr>
        <p:spPr>
          <a:xfrm>
            <a:off x="0" y="0"/>
            <a:ext cx="9144000" cy="922338"/>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chemeClr val="lt1"/>
              </a:buClr>
              <a:buSzPts val="3600"/>
              <a:buFont typeface="Arial"/>
              <a:buNone/>
              <a:tabLst/>
              <a:defRPr/>
            </a:pP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rPr>
              <a:t>Contact Us</a:t>
            </a:r>
          </a:p>
        </p:txBody>
      </p:sp>
      <p:pic>
        <p:nvPicPr>
          <p:cNvPr id="197" name="Google Shape;197;g262efe27d92_1_33" descr="Professional photo of Alicia Reinhard"/>
          <p:cNvPicPr preferRelativeResize="0"/>
          <p:nvPr/>
        </p:nvPicPr>
        <p:blipFill rotWithShape="1">
          <a:blip r:embed="rId3">
            <a:alphaModFix/>
          </a:blip>
          <a:srcRect/>
          <a:stretch/>
        </p:blipFill>
        <p:spPr>
          <a:xfrm>
            <a:off x="397400" y="1011925"/>
            <a:ext cx="2017201" cy="2976300"/>
          </a:xfrm>
          <a:prstGeom prst="rect">
            <a:avLst/>
          </a:prstGeom>
          <a:noFill/>
          <a:ln>
            <a:noFill/>
          </a:ln>
        </p:spPr>
      </p:pic>
      <p:pic>
        <p:nvPicPr>
          <p:cNvPr id="198" name="Google Shape;198;g262efe27d92_1_33" descr="Professional photo of Shelley Burke Otto"/>
          <p:cNvPicPr preferRelativeResize="0"/>
          <p:nvPr/>
        </p:nvPicPr>
        <p:blipFill rotWithShape="1">
          <a:blip r:embed="rId4">
            <a:alphaModFix/>
          </a:blip>
          <a:srcRect/>
          <a:stretch/>
        </p:blipFill>
        <p:spPr>
          <a:xfrm>
            <a:off x="3342150" y="1026200"/>
            <a:ext cx="2162100" cy="2947753"/>
          </a:xfrm>
          <a:prstGeom prst="rect">
            <a:avLst/>
          </a:prstGeom>
          <a:noFill/>
          <a:ln>
            <a:noFill/>
          </a:ln>
        </p:spPr>
      </p:pic>
      <p:sp>
        <p:nvSpPr>
          <p:cNvPr id="200" name="Google Shape;200;g262efe27d92_1_33"/>
          <p:cNvSpPr txBox="1"/>
          <p:nvPr/>
        </p:nvSpPr>
        <p:spPr>
          <a:xfrm>
            <a:off x="459875" y="4078550"/>
            <a:ext cx="2686500" cy="646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chemeClr val="dk1"/>
                </a:solidFill>
                <a:latin typeface="Lato"/>
                <a:ea typeface="Lato"/>
                <a:cs typeface="Lato"/>
                <a:sym typeface="Lato"/>
              </a:rPr>
              <a:t>Alicia Reinhard</a:t>
            </a:r>
            <a:endParaRPr sz="1500" b="1"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2400"/>
              <a:buFont typeface="Arial"/>
              <a:buNone/>
            </a:pPr>
            <a:r>
              <a:rPr lang="en-US" sz="1500" b="1" i="0" u="sng" strike="noStrike" cap="none">
                <a:solidFill>
                  <a:schemeClr val="hlink"/>
                </a:solidFill>
                <a:latin typeface="Lato"/>
                <a:ea typeface="Lato"/>
                <a:cs typeface="Lato"/>
                <a:sym typeface="Lato"/>
                <a:hlinkClick r:id="rId5"/>
              </a:rPr>
              <a:t>Alicia.Reinhard@dpi.wi.gov</a:t>
            </a:r>
            <a:endParaRPr sz="1500" b="1" i="0" u="none" strike="noStrike" cap="none">
              <a:solidFill>
                <a:schemeClr val="dk1"/>
              </a:solidFill>
              <a:latin typeface="Lato"/>
              <a:ea typeface="Lato"/>
              <a:cs typeface="Lato"/>
              <a:sym typeface="Lato"/>
            </a:endParaRPr>
          </a:p>
        </p:txBody>
      </p:sp>
      <p:sp>
        <p:nvSpPr>
          <p:cNvPr id="201" name="Google Shape;201;g262efe27d92_1_33"/>
          <p:cNvSpPr txBox="1"/>
          <p:nvPr/>
        </p:nvSpPr>
        <p:spPr>
          <a:xfrm>
            <a:off x="3484800" y="3988225"/>
            <a:ext cx="3144000" cy="646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chemeClr val="dk1"/>
                </a:solidFill>
                <a:latin typeface="Lato"/>
                <a:ea typeface="Lato"/>
                <a:cs typeface="Lato"/>
                <a:sym typeface="Lato"/>
              </a:rPr>
              <a:t>Shelley Burke Otto</a:t>
            </a:r>
            <a:endParaRPr sz="1500" b="1"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500"/>
              <a:buFont typeface="Arial"/>
              <a:buNone/>
            </a:pPr>
            <a:r>
              <a:rPr lang="en-US" sz="1500" b="1" i="0" u="sng" strike="noStrike" cap="none">
                <a:solidFill>
                  <a:schemeClr val="hlink"/>
                </a:solidFill>
                <a:latin typeface="Lato"/>
                <a:ea typeface="Lato"/>
                <a:cs typeface="Lato"/>
                <a:sym typeface="Lato"/>
                <a:hlinkClick r:id="rId6"/>
              </a:rPr>
              <a:t>SBurkeOtto@cesa9.org</a:t>
            </a:r>
            <a:endParaRPr sz="1500" b="1" i="0" u="none" strike="noStrike" cap="none">
              <a:solidFill>
                <a:schemeClr val="dk1"/>
              </a:solidFill>
              <a:latin typeface="Lato"/>
              <a:ea typeface="Lato"/>
              <a:cs typeface="Lato"/>
              <a:sym typeface="Lato"/>
            </a:endParaRPr>
          </a:p>
        </p:txBody>
      </p:sp>
      <p:sp>
        <p:nvSpPr>
          <p:cNvPr id="204" name="Google Shape;204;g262efe27d92_1_33"/>
          <p:cNvSpPr txBox="1"/>
          <p:nvPr/>
        </p:nvSpPr>
        <p:spPr>
          <a:xfrm>
            <a:off x="6051100" y="2208613"/>
            <a:ext cx="28707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sng" strike="noStrike" cap="none">
                <a:solidFill>
                  <a:schemeClr val="hlink"/>
                </a:solidFill>
                <a:latin typeface="Lato"/>
                <a:ea typeface="Lato"/>
                <a:cs typeface="Lato"/>
                <a:sym typeface="Lato"/>
                <a:hlinkClick r:id="rId7"/>
              </a:rPr>
              <a:t>TIG Contact Page Link</a:t>
            </a:r>
            <a:endParaRPr sz="2000" b="1" i="0" u="none" strike="noStrike" cap="none">
              <a:solidFill>
                <a:schemeClr val="dk1"/>
              </a:solidFill>
              <a:latin typeface="Lato"/>
              <a:ea typeface="Lato"/>
              <a:cs typeface="Lato"/>
              <a:sym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3"/>
          <p:cNvSpPr txBox="1">
            <a:spLocks noGrp="1"/>
          </p:cNvSpPr>
          <p:nvPr>
            <p:ph type="title" idx="4294967295"/>
          </p:nvPr>
        </p:nvSpPr>
        <p:spPr>
          <a:xfrm>
            <a:off x="0" y="0"/>
            <a:ext cx="9144000" cy="922338"/>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chemeClr val="lt1"/>
              </a:buClr>
              <a:buSzPts val="3600"/>
              <a:buFont typeface="Arial"/>
              <a:buNone/>
              <a:tabLst/>
              <a:defRPr/>
            </a:pP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rPr>
              <a:t>Transition Programming Beyond Age 18</a:t>
            </a:r>
          </a:p>
        </p:txBody>
      </p:sp>
      <p:sp>
        <p:nvSpPr>
          <p:cNvPr id="57" name="Google Shape;57;p3"/>
          <p:cNvSpPr txBox="1">
            <a:spLocks noGrp="1"/>
          </p:cNvSpPr>
          <p:nvPr>
            <p:ph type="body" idx="4294967295"/>
          </p:nvPr>
        </p:nvSpPr>
        <p:spPr>
          <a:xfrm>
            <a:off x="66725" y="1244250"/>
            <a:ext cx="4738800" cy="3231900"/>
          </a:xfrm>
          <a:prstGeom prst="rect">
            <a:avLst/>
          </a:prstGeom>
          <a:noFill/>
          <a:ln>
            <a:noFill/>
          </a:ln>
        </p:spPr>
        <p:txBody>
          <a:bodyPr spcFirstLastPara="1" wrap="square" lIns="91425" tIns="45700" rIns="91425" bIns="45700" anchor="t" anchorCtr="0">
            <a:normAutofit/>
          </a:bodyPr>
          <a:lstStyle/>
          <a:p>
            <a:pPr marL="457200" lvl="0" indent="-374650" algn="l" rtl="0">
              <a:lnSpc>
                <a:spcPct val="115000"/>
              </a:lnSpc>
              <a:spcBef>
                <a:spcPts val="439"/>
              </a:spcBef>
              <a:spcAft>
                <a:spcPts val="0"/>
              </a:spcAft>
              <a:buSzPts val="2300"/>
              <a:buChar char="•"/>
            </a:pPr>
            <a:r>
              <a:rPr lang="en-US" sz="2300">
                <a:solidFill>
                  <a:schemeClr val="hlink"/>
                </a:solidFill>
                <a:uFill>
                  <a:noFill/>
                </a:uFill>
                <a:hlinkClick r:id="rId3"/>
              </a:rPr>
              <a:t>TIG Website</a:t>
            </a:r>
            <a:endParaRPr sz="2300"/>
          </a:p>
          <a:p>
            <a:pPr marL="457200" lvl="0" indent="-374650" algn="l" rtl="0">
              <a:lnSpc>
                <a:spcPct val="115000"/>
              </a:lnSpc>
              <a:spcBef>
                <a:spcPts val="1000"/>
              </a:spcBef>
              <a:spcAft>
                <a:spcPts val="0"/>
              </a:spcAft>
              <a:buSzPts val="2300"/>
              <a:buChar char="•"/>
            </a:pPr>
            <a:r>
              <a:rPr lang="en-US" sz="2300">
                <a:solidFill>
                  <a:schemeClr val="hlink"/>
                </a:solidFill>
                <a:uFill>
                  <a:noFill/>
                </a:uFill>
                <a:hlinkClick r:id="rId4"/>
              </a:rPr>
              <a:t>Transition Programming Beyond Age 18 Site</a:t>
            </a:r>
            <a:endParaRPr sz="2300"/>
          </a:p>
          <a:p>
            <a:pPr marL="457200" lvl="0" indent="-374650" algn="l" rtl="0">
              <a:lnSpc>
                <a:spcPct val="115000"/>
              </a:lnSpc>
              <a:spcBef>
                <a:spcPts val="1000"/>
              </a:spcBef>
              <a:spcAft>
                <a:spcPts val="1000"/>
              </a:spcAft>
              <a:buSzPts val="2300"/>
              <a:buChar char="•"/>
            </a:pPr>
            <a:r>
              <a:rPr lang="en-US" sz="2300">
                <a:solidFill>
                  <a:schemeClr val="hlink"/>
                </a:solidFill>
                <a:uFill>
                  <a:noFill/>
                </a:uFill>
                <a:hlinkClick r:id="rId5"/>
              </a:rPr>
              <a:t>PDF of Transition Programming Beyond Age 18 </a:t>
            </a:r>
            <a:endParaRPr sz="2300"/>
          </a:p>
        </p:txBody>
      </p:sp>
      <p:pic>
        <p:nvPicPr>
          <p:cNvPr id="58" name="Google Shape;58;p3" descr="View of the Transition Programming Beyond age 18 guidance Google site."/>
          <p:cNvPicPr preferRelativeResize="0"/>
          <p:nvPr/>
        </p:nvPicPr>
        <p:blipFill rotWithShape="1">
          <a:blip r:embed="rId6">
            <a:alphaModFix/>
          </a:blip>
          <a:srcRect/>
          <a:stretch/>
        </p:blipFill>
        <p:spPr>
          <a:xfrm>
            <a:off x="4957925" y="1244245"/>
            <a:ext cx="4186073" cy="194615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g2ad1dc02050_0_0"/>
          <p:cNvSpPr txBox="1">
            <a:spLocks noGrp="1"/>
          </p:cNvSpPr>
          <p:nvPr>
            <p:ph type="title" idx="4294967295"/>
          </p:nvPr>
        </p:nvSpPr>
        <p:spPr>
          <a:xfrm>
            <a:off x="0" y="0"/>
            <a:ext cx="9144000" cy="922338"/>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chemeClr val="lt1"/>
              </a:buClr>
              <a:buSzPts val="3600"/>
              <a:buFont typeface="Arial"/>
              <a:buNone/>
              <a:tabLst/>
              <a:defRPr/>
            </a:pP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rPr>
              <a:t>Should and Should Not Be...</a:t>
            </a:r>
          </a:p>
        </p:txBody>
      </p:sp>
      <p:graphicFrame>
        <p:nvGraphicFramePr>
          <p:cNvPr id="67" name="Google Shape;67;g2ad1dc02050_0_0"/>
          <p:cNvGraphicFramePr/>
          <p:nvPr>
            <p:extLst>
              <p:ext uri="{D42A27DB-BD31-4B8C-83A1-F6EECF244321}">
                <p14:modId xmlns:p14="http://schemas.microsoft.com/office/powerpoint/2010/main" val="2485449594"/>
              </p:ext>
            </p:extLst>
          </p:nvPr>
        </p:nvGraphicFramePr>
        <p:xfrm>
          <a:off x="0" y="921565"/>
          <a:ext cx="9144000" cy="4219722"/>
        </p:xfrm>
        <a:graphic>
          <a:graphicData uri="http://schemas.openxmlformats.org/drawingml/2006/table">
            <a:tbl>
              <a:tblPr firstRow="1">
                <a:noFill/>
                <a:tableStyleId>{CDA11957-B77A-499E-B615-7737712BAF3E}</a:tableStyleId>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685562">
                <a:tc>
                  <a:txBody>
                    <a:bodyPr/>
                    <a:lstStyle/>
                    <a:p>
                      <a:pPr marL="0" marR="0" lvl="0" indent="0" algn="ctr" rtl="0">
                        <a:lnSpc>
                          <a:spcPct val="150000"/>
                        </a:lnSpc>
                        <a:spcBef>
                          <a:spcPts val="0"/>
                        </a:spcBef>
                        <a:spcAft>
                          <a:spcPts val="0"/>
                        </a:spcAft>
                        <a:buClr>
                          <a:schemeClr val="dk1"/>
                        </a:buClr>
                        <a:buSzPts val="1100"/>
                        <a:buFont typeface="Arial"/>
                        <a:buNone/>
                      </a:pPr>
                      <a:r>
                        <a:rPr lang="en-US" sz="1900" b="1" u="none" strike="noStrike" cap="none" dirty="0">
                          <a:solidFill>
                            <a:schemeClr val="dk1"/>
                          </a:solidFill>
                          <a:latin typeface="Lato"/>
                          <a:ea typeface="Lato"/>
                          <a:cs typeface="Lato"/>
                          <a:sym typeface="Lato"/>
                        </a:rPr>
                        <a:t>  </a:t>
                      </a:r>
                      <a:r>
                        <a:rPr lang="en-US" sz="2000" b="1" u="none" strike="noStrike" cap="none" dirty="0">
                          <a:solidFill>
                            <a:schemeClr val="dk1"/>
                          </a:solidFill>
                          <a:latin typeface="Lato"/>
                          <a:ea typeface="Lato"/>
                          <a:cs typeface="Lato"/>
                          <a:sym typeface="Lato"/>
                        </a:rPr>
                        <a:t>Should Be:</a:t>
                      </a:r>
                      <a:endParaRPr sz="1400" u="none" strike="noStrike" cap="none" dirty="0">
                        <a:solidFill>
                          <a:schemeClr val="dk1"/>
                        </a:solidFill>
                        <a:latin typeface="Lato"/>
                        <a:ea typeface="Lato"/>
                        <a:cs typeface="Lato"/>
                        <a:sym typeface="Lato"/>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marR="0" lvl="0" indent="0" algn="ctr" rtl="0">
                        <a:lnSpc>
                          <a:spcPct val="150000"/>
                        </a:lnSpc>
                        <a:spcBef>
                          <a:spcPts val="0"/>
                        </a:spcBef>
                        <a:spcAft>
                          <a:spcPts val="0"/>
                        </a:spcAft>
                        <a:buClr>
                          <a:schemeClr val="dk1"/>
                        </a:buClr>
                        <a:buSzPts val="1100"/>
                        <a:buFont typeface="Arial"/>
                        <a:buNone/>
                      </a:pPr>
                      <a:r>
                        <a:rPr lang="en-US" sz="2000" b="1" u="none" strike="noStrike" cap="none" dirty="0">
                          <a:solidFill>
                            <a:schemeClr val="dk1"/>
                          </a:solidFill>
                          <a:latin typeface="Lato"/>
                          <a:ea typeface="Lato"/>
                          <a:cs typeface="Lato"/>
                          <a:sym typeface="Lato"/>
                        </a:rPr>
                        <a:t>Shouldn’t Be:</a:t>
                      </a:r>
                      <a:endParaRPr sz="1400" u="none" strike="noStrike" cap="none" dirty="0">
                        <a:solidFill>
                          <a:schemeClr val="dk1"/>
                        </a:solidFill>
                        <a:latin typeface="Lato"/>
                        <a:ea typeface="Lato"/>
                        <a:cs typeface="Lato"/>
                        <a:sym typeface="Lato"/>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0"/>
                  </a:ext>
                </a:extLst>
              </a:tr>
              <a:tr h="881825">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chemeClr val="dk1"/>
                          </a:solidFill>
                          <a:latin typeface="Lato"/>
                          <a:ea typeface="Lato"/>
                          <a:cs typeface="Lato"/>
                          <a:sym typeface="Lato"/>
                        </a:rPr>
                        <a:t>Available for any student with an IEP as determined by an IEP team.</a:t>
                      </a:r>
                      <a:endParaRPr sz="1800" b="1" u="none" strike="noStrike" cap="none">
                        <a:solidFill>
                          <a:schemeClr val="dk1"/>
                        </a:solidFill>
                        <a:latin typeface="Lato"/>
                        <a:ea typeface="Lato"/>
                        <a:cs typeface="Lato"/>
                        <a:sym typeface="Lato"/>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FFFDD"/>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latin typeface="Lato"/>
                          <a:ea typeface="Lato"/>
                          <a:cs typeface="Lato"/>
                          <a:sym typeface="Lato"/>
                        </a:rPr>
                        <a:t>Based on a disability category.</a:t>
                      </a:r>
                      <a:endParaRPr sz="1800" b="1" u="none" strike="noStrike" cap="none">
                        <a:latin typeface="Lato"/>
                        <a:ea typeface="Lato"/>
                        <a:cs typeface="Lato"/>
                        <a:sym typeface="Lato"/>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FFFDD"/>
                    </a:solidFill>
                  </a:tcPr>
                </a:tc>
                <a:extLst>
                  <a:ext uri="{0D108BD9-81ED-4DB2-BD59-A6C34878D82A}">
                    <a16:rowId xmlns:a16="http://schemas.microsoft.com/office/drawing/2014/main" val="10001"/>
                  </a:ext>
                </a:extLst>
              </a:tr>
              <a:tr h="76470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latin typeface="Lato"/>
                          <a:ea typeface="Lato"/>
                          <a:cs typeface="Lato"/>
                          <a:sym typeface="Lato"/>
                        </a:rPr>
                        <a:t>An IEP team decision.</a:t>
                      </a:r>
                      <a:endParaRPr sz="1800" b="1" u="none" strike="noStrike" cap="none">
                        <a:latin typeface="Lato"/>
                        <a:ea typeface="Lato"/>
                        <a:cs typeface="Lato"/>
                        <a:sym typeface="Lato"/>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FFFDD"/>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latin typeface="Lato"/>
                          <a:ea typeface="Lato"/>
                          <a:cs typeface="Lato"/>
                          <a:sym typeface="Lato"/>
                        </a:rPr>
                        <a:t>Decided by an application process.</a:t>
                      </a:r>
                      <a:endParaRPr sz="1800" b="1" u="none" strike="noStrike" cap="none">
                        <a:latin typeface="Lato"/>
                        <a:ea typeface="Lato"/>
                        <a:cs typeface="Lato"/>
                        <a:sym typeface="Lato"/>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FFFDD"/>
                    </a:solidFill>
                  </a:tcPr>
                </a:tc>
                <a:extLst>
                  <a:ext uri="{0D108BD9-81ED-4DB2-BD59-A6C34878D82A}">
                    <a16:rowId xmlns:a16="http://schemas.microsoft.com/office/drawing/2014/main" val="10002"/>
                  </a:ext>
                </a:extLst>
              </a:tr>
              <a:tr h="881825">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latin typeface="Lato"/>
                          <a:ea typeface="Lato"/>
                          <a:cs typeface="Lato"/>
                          <a:sym typeface="Lato"/>
                        </a:rPr>
                        <a:t>Individualized and foundation built by student’s IEP and PTP.</a:t>
                      </a:r>
                      <a:endParaRPr sz="1800" b="1" u="none" strike="noStrike" cap="none">
                        <a:latin typeface="Lato"/>
                        <a:ea typeface="Lato"/>
                        <a:cs typeface="Lato"/>
                        <a:sym typeface="Lato"/>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FFFDD"/>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latin typeface="Lato"/>
                          <a:ea typeface="Lato"/>
                          <a:cs typeface="Lato"/>
                          <a:sym typeface="Lato"/>
                        </a:rPr>
                        <a:t>A continuation of traditional school day.</a:t>
                      </a:r>
                      <a:endParaRPr sz="1800" b="1" u="none" strike="noStrike" cap="none">
                        <a:latin typeface="Lato"/>
                        <a:ea typeface="Lato"/>
                        <a:cs typeface="Lato"/>
                        <a:sym typeface="Lato"/>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FFFDD"/>
                    </a:solidFill>
                  </a:tcPr>
                </a:tc>
                <a:extLst>
                  <a:ext uri="{0D108BD9-81ED-4DB2-BD59-A6C34878D82A}">
                    <a16:rowId xmlns:a16="http://schemas.microsoft.com/office/drawing/2014/main" val="10003"/>
                  </a:ext>
                </a:extLst>
              </a:tr>
              <a:tr h="811725">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latin typeface="Lato"/>
                          <a:ea typeface="Lato"/>
                          <a:cs typeface="Lato"/>
                          <a:sym typeface="Lato"/>
                        </a:rPr>
                        <a:t>Community based focused, post secondary, employment, community belonging.</a:t>
                      </a:r>
                      <a:endParaRPr sz="1800" b="1" u="none" strike="noStrike" cap="none">
                        <a:latin typeface="Lato"/>
                        <a:ea typeface="Lato"/>
                        <a:cs typeface="Lato"/>
                        <a:sym typeface="Lato"/>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FFFDD"/>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dirty="0">
                          <a:latin typeface="Lato"/>
                          <a:ea typeface="Lato"/>
                          <a:cs typeface="Lato"/>
                          <a:sym typeface="Lato"/>
                        </a:rPr>
                        <a:t>A self-contained environment and repeat of coursework already completed.</a:t>
                      </a:r>
                      <a:endParaRPr sz="1800" b="1" u="none" strike="noStrike" cap="none" dirty="0">
                        <a:latin typeface="Lato"/>
                        <a:ea typeface="Lato"/>
                        <a:cs typeface="Lato"/>
                        <a:sym typeface="Lato"/>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FFFDD"/>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g2ad1dc02050_0_69"/>
          <p:cNvSpPr txBox="1">
            <a:spLocks noGrp="1"/>
          </p:cNvSpPr>
          <p:nvPr>
            <p:ph type="title" idx="4294967295"/>
          </p:nvPr>
        </p:nvSpPr>
        <p:spPr>
          <a:xfrm>
            <a:off x="0" y="0"/>
            <a:ext cx="9144000" cy="922338"/>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chemeClr val="lt1"/>
              </a:buClr>
              <a:buSzPts val="3600"/>
              <a:buFont typeface="Arial"/>
              <a:buNone/>
              <a:tabLst/>
              <a:defRPr/>
            </a:pP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rPr>
              <a:t>Should and Should Not Be….</a:t>
            </a:r>
          </a:p>
        </p:txBody>
      </p:sp>
      <p:graphicFrame>
        <p:nvGraphicFramePr>
          <p:cNvPr id="76" name="Google Shape;76;g2ad1dc02050_0_69"/>
          <p:cNvGraphicFramePr/>
          <p:nvPr>
            <p:extLst>
              <p:ext uri="{D42A27DB-BD31-4B8C-83A1-F6EECF244321}">
                <p14:modId xmlns:p14="http://schemas.microsoft.com/office/powerpoint/2010/main" val="92375511"/>
              </p:ext>
            </p:extLst>
          </p:nvPr>
        </p:nvGraphicFramePr>
        <p:xfrm>
          <a:off x="0" y="929340"/>
          <a:ext cx="9144000" cy="4267020"/>
        </p:xfrm>
        <a:graphic>
          <a:graphicData uri="http://schemas.openxmlformats.org/drawingml/2006/table">
            <a:tbl>
              <a:tblPr firstRow="1">
                <a:noFill/>
                <a:tableStyleId>{CDA11957-B77A-499E-B615-7737712BAF3E}</a:tableStyleId>
              </a:tblPr>
              <a:tblGrid>
                <a:gridCol w="4596650">
                  <a:extLst>
                    <a:ext uri="{9D8B030D-6E8A-4147-A177-3AD203B41FA5}">
                      <a16:colId xmlns:a16="http://schemas.microsoft.com/office/drawing/2014/main" val="20000"/>
                    </a:ext>
                  </a:extLst>
                </a:gridCol>
                <a:gridCol w="4547350">
                  <a:extLst>
                    <a:ext uri="{9D8B030D-6E8A-4147-A177-3AD203B41FA5}">
                      <a16:colId xmlns:a16="http://schemas.microsoft.com/office/drawing/2014/main" val="20001"/>
                    </a:ext>
                  </a:extLst>
                </a:gridCol>
              </a:tblGrid>
              <a:tr h="413125">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solidFill>
                            <a:schemeClr val="dk1"/>
                          </a:solidFill>
                          <a:latin typeface="Lato"/>
                          <a:ea typeface="Lato"/>
                          <a:cs typeface="Lato"/>
                          <a:sym typeface="Lato"/>
                        </a:rPr>
                        <a:t>                          Should Be:</a:t>
                      </a:r>
                      <a:endParaRPr sz="1600" b="1" u="none" strike="noStrike" cap="none">
                        <a:solidFill>
                          <a:schemeClr val="dk1"/>
                        </a:solidFill>
                        <a:latin typeface="Lato"/>
                        <a:ea typeface="Lato"/>
                        <a:cs typeface="Lato"/>
                        <a:sym typeface="Lato"/>
                      </a:endParaRPr>
                    </a:p>
                  </a:txBody>
                  <a:tcPr marL="91425" marR="91425" marT="91425" marB="91425">
                    <a:solidFill>
                      <a:srgbClr val="B6D7A8"/>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Lato"/>
                          <a:ea typeface="Lato"/>
                          <a:cs typeface="Lato"/>
                          <a:sym typeface="Lato"/>
                        </a:rPr>
                        <a:t>                            Shouldn’t Be:</a:t>
                      </a:r>
                      <a:endParaRPr sz="1600" b="1" u="none" strike="noStrike" cap="none">
                        <a:latin typeface="Lato"/>
                        <a:ea typeface="Lato"/>
                        <a:cs typeface="Lato"/>
                        <a:sym typeface="Lato"/>
                      </a:endParaRPr>
                    </a:p>
                  </a:txBody>
                  <a:tcPr marL="91425" marR="91425" marT="91425" marB="91425">
                    <a:solidFill>
                      <a:srgbClr val="B6D7A8"/>
                    </a:solidFill>
                  </a:tcPr>
                </a:tc>
                <a:extLst>
                  <a:ext uri="{0D108BD9-81ED-4DB2-BD59-A6C34878D82A}">
                    <a16:rowId xmlns:a16="http://schemas.microsoft.com/office/drawing/2014/main" val="10000"/>
                  </a:ext>
                </a:extLst>
              </a:tr>
              <a:tr h="66105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solidFill>
                            <a:schemeClr val="dk1"/>
                          </a:solidFill>
                          <a:latin typeface="Lato"/>
                          <a:ea typeface="Lato"/>
                          <a:cs typeface="Lato"/>
                          <a:sym typeface="Lato"/>
                        </a:rPr>
                        <a:t>Supported by braided funding with outside agency support and community resources.  </a:t>
                      </a:r>
                      <a:endParaRPr sz="1600" b="1" u="none" strike="noStrike" cap="none">
                        <a:solidFill>
                          <a:schemeClr val="dk1"/>
                        </a:solidFill>
                        <a:latin typeface="Lato"/>
                        <a:ea typeface="Lato"/>
                        <a:cs typeface="Lato"/>
                        <a:sym typeface="Lato"/>
                      </a:endParaRPr>
                    </a:p>
                  </a:txBody>
                  <a:tcPr marL="91425" marR="91425" marT="91425" marB="91425">
                    <a:solidFill>
                      <a:srgbClr val="FFFFDD"/>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Lato"/>
                          <a:ea typeface="Lato"/>
                          <a:cs typeface="Lato"/>
                          <a:sym typeface="Lato"/>
                        </a:rPr>
                        <a:t>Supported exclusively by school funding.</a:t>
                      </a:r>
                      <a:endParaRPr sz="1600" b="1" u="none" strike="noStrike" cap="none">
                        <a:latin typeface="Lato"/>
                        <a:ea typeface="Lato"/>
                        <a:cs typeface="Lato"/>
                        <a:sym typeface="Lato"/>
                      </a:endParaRPr>
                    </a:p>
                  </a:txBody>
                  <a:tcPr marL="91425" marR="91425" marT="91425" marB="91425">
                    <a:solidFill>
                      <a:srgbClr val="FFFFDD"/>
                    </a:solidFill>
                  </a:tcPr>
                </a:tc>
                <a:extLst>
                  <a:ext uri="{0D108BD9-81ED-4DB2-BD59-A6C34878D82A}">
                    <a16:rowId xmlns:a16="http://schemas.microsoft.com/office/drawing/2014/main" val="10001"/>
                  </a:ext>
                </a:extLst>
              </a:tr>
              <a:tr h="90895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Lato"/>
                          <a:ea typeface="Lato"/>
                          <a:cs typeface="Lato"/>
                          <a:sym typeface="Lato"/>
                        </a:rPr>
                        <a:t>Mirror a day similar to a student who has left high school in preparation for postsecondary goals.</a:t>
                      </a:r>
                      <a:endParaRPr sz="1600" b="1" u="none" strike="noStrike" cap="none">
                        <a:latin typeface="Lato"/>
                        <a:ea typeface="Lato"/>
                        <a:cs typeface="Lato"/>
                        <a:sym typeface="Lato"/>
                      </a:endParaRPr>
                    </a:p>
                  </a:txBody>
                  <a:tcPr marL="91425" marR="91425" marT="91425" marB="91425">
                    <a:solidFill>
                      <a:srgbClr val="FFFFDD"/>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solidFill>
                            <a:schemeClr val="dk1"/>
                          </a:solidFill>
                          <a:latin typeface="Lato"/>
                          <a:ea typeface="Lato"/>
                          <a:cs typeface="Lato"/>
                          <a:sym typeface="Lato"/>
                        </a:rPr>
                        <a:t>Mirror a day that works for the school’s schedule and doesn’t support transition goals.</a:t>
                      </a:r>
                      <a:endParaRPr sz="1600" b="1" u="none" strike="noStrike" cap="none">
                        <a:solidFill>
                          <a:schemeClr val="dk1"/>
                        </a:solidFill>
                        <a:latin typeface="Lato"/>
                        <a:ea typeface="Lato"/>
                        <a:cs typeface="Lato"/>
                        <a:sym typeface="Lato"/>
                      </a:endParaRPr>
                    </a:p>
                  </a:txBody>
                  <a:tcPr marL="91425" marR="91425" marT="91425" marB="91425">
                    <a:solidFill>
                      <a:srgbClr val="FFFFDD"/>
                    </a:solidFill>
                  </a:tcPr>
                </a:tc>
                <a:extLst>
                  <a:ext uri="{0D108BD9-81ED-4DB2-BD59-A6C34878D82A}">
                    <a16:rowId xmlns:a16="http://schemas.microsoft.com/office/drawing/2014/main" val="10002"/>
                  </a:ext>
                </a:extLst>
              </a:tr>
              <a:tr h="90895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Lato"/>
                          <a:ea typeface="Lato"/>
                          <a:cs typeface="Lato"/>
                          <a:sym typeface="Lato"/>
                        </a:rPr>
                        <a:t>Meaningful, culturally responsive, and relevant for the student.</a:t>
                      </a:r>
                      <a:endParaRPr sz="1600" b="1" u="none" strike="noStrike" cap="none">
                        <a:latin typeface="Lato"/>
                        <a:ea typeface="Lato"/>
                        <a:cs typeface="Lato"/>
                        <a:sym typeface="Lato"/>
                      </a:endParaRPr>
                    </a:p>
                  </a:txBody>
                  <a:tcPr marL="91425" marR="91425" marT="91425" marB="91425">
                    <a:solidFill>
                      <a:srgbClr val="FFFFDD"/>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Lato"/>
                          <a:ea typeface="Lato"/>
                          <a:cs typeface="Lato"/>
                          <a:sym typeface="Lato"/>
                        </a:rPr>
                        <a:t>A defined schedule and program for all students(i.e. Students all take specific courses and stay until 21).</a:t>
                      </a:r>
                      <a:endParaRPr sz="1600" b="1" u="none" strike="noStrike" cap="none">
                        <a:latin typeface="Lato"/>
                        <a:ea typeface="Lato"/>
                        <a:cs typeface="Lato"/>
                        <a:sym typeface="Lato"/>
                      </a:endParaRPr>
                    </a:p>
                  </a:txBody>
                  <a:tcPr marL="91425" marR="91425" marT="91425" marB="91425">
                    <a:solidFill>
                      <a:srgbClr val="FFFFDD"/>
                    </a:solidFill>
                  </a:tcPr>
                </a:tc>
                <a:extLst>
                  <a:ext uri="{0D108BD9-81ED-4DB2-BD59-A6C34878D82A}">
                    <a16:rowId xmlns:a16="http://schemas.microsoft.com/office/drawing/2014/main" val="10003"/>
                  </a:ext>
                </a:extLst>
              </a:tr>
              <a:tr h="66105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Lato"/>
                          <a:ea typeface="Lato"/>
                          <a:cs typeface="Lato"/>
                          <a:sym typeface="Lato"/>
                        </a:rPr>
                        <a:t>In a natural environment similar to same age peers.</a:t>
                      </a:r>
                      <a:endParaRPr sz="1600" b="1" u="none" strike="noStrike" cap="none">
                        <a:latin typeface="Lato"/>
                        <a:ea typeface="Lato"/>
                        <a:cs typeface="Lato"/>
                        <a:sym typeface="Lato"/>
                      </a:endParaRPr>
                    </a:p>
                  </a:txBody>
                  <a:tcPr marL="91425" marR="91425" marT="91425" marB="91425">
                    <a:solidFill>
                      <a:srgbClr val="FFFFDD"/>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Lato"/>
                          <a:ea typeface="Lato"/>
                          <a:cs typeface="Lato"/>
                          <a:sym typeface="Lato"/>
                        </a:rPr>
                        <a:t>In a segregated setting with school staff supporting.</a:t>
                      </a:r>
                      <a:endParaRPr sz="1600" b="1" u="none" strike="noStrike" cap="none">
                        <a:latin typeface="Lato"/>
                        <a:ea typeface="Lato"/>
                        <a:cs typeface="Lato"/>
                        <a:sym typeface="Lato"/>
                      </a:endParaRPr>
                    </a:p>
                  </a:txBody>
                  <a:tcPr marL="91425" marR="91425" marT="91425" marB="91425">
                    <a:solidFill>
                      <a:srgbClr val="FFFFDD"/>
                    </a:solidFill>
                  </a:tcPr>
                </a:tc>
                <a:extLst>
                  <a:ext uri="{0D108BD9-81ED-4DB2-BD59-A6C34878D82A}">
                    <a16:rowId xmlns:a16="http://schemas.microsoft.com/office/drawing/2014/main" val="10004"/>
                  </a:ext>
                </a:extLst>
              </a:tr>
              <a:tr h="66105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Lato"/>
                          <a:ea typeface="Lato"/>
                          <a:cs typeface="Lato"/>
                          <a:sym typeface="Lato"/>
                        </a:rPr>
                        <a:t>Supporting coursework/credits needed to graduate or support goals.</a:t>
                      </a:r>
                      <a:endParaRPr sz="1600" b="1" u="none" strike="noStrike" cap="none">
                        <a:latin typeface="Lato"/>
                        <a:ea typeface="Lato"/>
                        <a:cs typeface="Lato"/>
                        <a:sym typeface="Lato"/>
                      </a:endParaRPr>
                    </a:p>
                  </a:txBody>
                  <a:tcPr marL="91425" marR="91425" marT="91425" marB="91425">
                    <a:solidFill>
                      <a:srgbClr val="FFFFDD"/>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dirty="0">
                          <a:latin typeface="Lato"/>
                          <a:ea typeface="Lato"/>
                          <a:cs typeface="Lato"/>
                          <a:sym typeface="Lato"/>
                        </a:rPr>
                        <a:t>Taking classes over to fill in open time in a schedule.</a:t>
                      </a:r>
                      <a:endParaRPr sz="1600" b="1" u="none" strike="noStrike" cap="none" dirty="0">
                        <a:latin typeface="Lato"/>
                        <a:ea typeface="Lato"/>
                        <a:cs typeface="Lato"/>
                        <a:sym typeface="Lato"/>
                      </a:endParaRPr>
                    </a:p>
                  </a:txBody>
                  <a:tcPr marL="91425" marR="91425" marT="91425" marB="91425">
                    <a:solidFill>
                      <a:srgbClr val="FFFFDD"/>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4"/>
          <p:cNvSpPr txBox="1">
            <a:spLocks noGrp="1"/>
          </p:cNvSpPr>
          <p:nvPr>
            <p:ph type="title" idx="4294967295"/>
          </p:nvPr>
        </p:nvSpPr>
        <p:spPr>
          <a:xfrm>
            <a:off x="0" y="0"/>
            <a:ext cx="9144000" cy="922338"/>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chemeClr val="lt1"/>
              </a:buClr>
              <a:buSzPts val="3600"/>
              <a:buFont typeface="Arial"/>
              <a:buNone/>
              <a:tabLst/>
              <a:defRPr/>
            </a:pP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rPr>
              <a:t>The Importance of Gradual Release</a:t>
            </a:r>
          </a:p>
        </p:txBody>
      </p:sp>
      <p:sp>
        <p:nvSpPr>
          <p:cNvPr id="84" name="Google Shape;84;p4"/>
          <p:cNvSpPr txBox="1"/>
          <p:nvPr/>
        </p:nvSpPr>
        <p:spPr>
          <a:xfrm>
            <a:off x="0" y="970775"/>
            <a:ext cx="4765200" cy="3853200"/>
          </a:xfrm>
          <a:prstGeom prst="rect">
            <a:avLst/>
          </a:prstGeom>
          <a:noFill/>
          <a:ln>
            <a:noFill/>
          </a:ln>
        </p:spPr>
        <p:txBody>
          <a:bodyPr spcFirstLastPara="1" wrap="square" lIns="91425" tIns="91425" rIns="91425" bIns="91425" anchor="t" anchorCtr="0">
            <a:spAutoFit/>
          </a:bodyPr>
          <a:lstStyle/>
          <a:p>
            <a:pPr marL="457200" marR="0" lvl="0" indent="-342900" algn="l" rtl="0">
              <a:lnSpc>
                <a:spcPct val="100000"/>
              </a:lnSpc>
              <a:spcBef>
                <a:spcPts val="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Start conversations early</a:t>
            </a:r>
            <a:endParaRPr sz="1800" b="1" i="0" u="none" strike="noStrike" cap="none">
              <a:solidFill>
                <a:schemeClr val="dk1"/>
              </a:solidFill>
              <a:latin typeface="Lato"/>
              <a:ea typeface="Lato"/>
              <a:cs typeface="Lato"/>
              <a:sym typeface="Lato"/>
            </a:endParaRPr>
          </a:p>
          <a:p>
            <a:pPr marL="457200" marR="0" lvl="0" indent="-342900" algn="l" rtl="0">
              <a:lnSpc>
                <a:spcPct val="100000"/>
              </a:lnSpc>
              <a:spcBef>
                <a:spcPts val="100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Steps to reach the end goal</a:t>
            </a:r>
            <a:endParaRPr sz="1800" b="1">
              <a:solidFill>
                <a:schemeClr val="dk1"/>
              </a:solidFill>
              <a:latin typeface="Lato"/>
              <a:ea typeface="Lato"/>
              <a:cs typeface="Lato"/>
              <a:sym typeface="Lato"/>
            </a:endParaRPr>
          </a:p>
          <a:p>
            <a:pPr marL="914400" marR="0" lvl="1" indent="-342900" algn="l" rtl="0">
              <a:lnSpc>
                <a:spcPct val="100000"/>
              </a:lnSpc>
              <a:spcBef>
                <a:spcPts val="1000"/>
              </a:spcBef>
              <a:spcAft>
                <a:spcPts val="0"/>
              </a:spcAft>
              <a:buClr>
                <a:schemeClr val="dk1"/>
              </a:buClr>
              <a:buSzPts val="1800"/>
              <a:buFont typeface="Lato"/>
              <a:buChar char="○"/>
            </a:pPr>
            <a:r>
              <a:rPr lang="en-US" sz="1800" b="1">
                <a:solidFill>
                  <a:schemeClr val="dk1"/>
                </a:solidFill>
                <a:latin typeface="Lato"/>
                <a:ea typeface="Lato"/>
                <a:cs typeface="Lato"/>
                <a:sym typeface="Lato"/>
              </a:rPr>
              <a:t>Write it out~provide examples</a:t>
            </a:r>
            <a:endParaRPr sz="1800" b="1">
              <a:solidFill>
                <a:schemeClr val="dk1"/>
              </a:solidFill>
              <a:latin typeface="Lato"/>
              <a:ea typeface="Lato"/>
              <a:cs typeface="Lato"/>
              <a:sym typeface="Lato"/>
            </a:endParaRPr>
          </a:p>
          <a:p>
            <a:pPr marL="457200" marR="0" lvl="0" indent="-342900" algn="l" rtl="0">
              <a:lnSpc>
                <a:spcPct val="100000"/>
              </a:lnSpc>
              <a:spcBef>
                <a:spcPts val="100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Collaboration is key through education</a:t>
            </a:r>
            <a:endParaRPr sz="1800" b="1" i="0" u="none" strike="noStrike" cap="none">
              <a:solidFill>
                <a:schemeClr val="dk1"/>
              </a:solidFill>
              <a:latin typeface="Lato"/>
              <a:ea typeface="Lato"/>
              <a:cs typeface="Lato"/>
              <a:sym typeface="Lato"/>
            </a:endParaRPr>
          </a:p>
          <a:p>
            <a:pPr marL="457200" marR="0" lvl="0" indent="-342900" algn="l" rtl="0">
              <a:lnSpc>
                <a:spcPct val="100000"/>
              </a:lnSpc>
              <a:spcBef>
                <a:spcPts val="100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Who we collaborate with shifts </a:t>
            </a:r>
            <a:endParaRPr sz="1800" b="1" i="0" u="none" strike="noStrike" cap="none">
              <a:solidFill>
                <a:schemeClr val="dk1"/>
              </a:solidFill>
              <a:latin typeface="Lato"/>
              <a:ea typeface="Lato"/>
              <a:cs typeface="Lato"/>
              <a:sym typeface="Lato"/>
            </a:endParaRPr>
          </a:p>
          <a:p>
            <a:pPr marL="457200" marR="0" lvl="0" indent="-342900" algn="l" rtl="0">
              <a:lnSpc>
                <a:spcPct val="100000"/>
              </a:lnSpc>
              <a:spcBef>
                <a:spcPts val="100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Smooth gradual handoff, no cliff</a:t>
            </a:r>
            <a:endParaRPr sz="1800" b="1" i="0" u="none" strike="noStrike" cap="none">
              <a:solidFill>
                <a:schemeClr val="dk1"/>
              </a:solidFill>
              <a:latin typeface="Lato"/>
              <a:ea typeface="Lato"/>
              <a:cs typeface="Lato"/>
              <a:sym typeface="Lato"/>
            </a:endParaRPr>
          </a:p>
          <a:p>
            <a:pPr marL="457200" marR="0" lvl="0" indent="-342900" algn="l" rtl="0">
              <a:lnSpc>
                <a:spcPct val="100000"/>
              </a:lnSpc>
              <a:spcBef>
                <a:spcPts val="100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School supports fade to outside supports</a:t>
            </a:r>
            <a:endParaRPr sz="1800" b="1" i="0" u="none" strike="noStrike" cap="none">
              <a:solidFill>
                <a:schemeClr val="dk1"/>
              </a:solidFill>
              <a:latin typeface="Lato"/>
              <a:ea typeface="Lato"/>
              <a:cs typeface="Lato"/>
              <a:sym typeface="Lato"/>
            </a:endParaRPr>
          </a:p>
          <a:p>
            <a:pPr marL="457200" marR="0" lvl="0" indent="-342900" algn="l" rtl="0">
              <a:lnSpc>
                <a:spcPct val="100000"/>
              </a:lnSpc>
              <a:spcBef>
                <a:spcPts val="1000"/>
              </a:spcBef>
              <a:spcAft>
                <a:spcPts val="1000"/>
              </a:spcAft>
              <a:buClr>
                <a:schemeClr val="dk1"/>
              </a:buClr>
              <a:buSzPts val="1800"/>
              <a:buFont typeface="Lato"/>
              <a:buChar char="●"/>
            </a:pPr>
            <a:r>
              <a:rPr lang="en-US" sz="1800" b="1" i="0" u="none" strike="noStrike" cap="none">
                <a:solidFill>
                  <a:schemeClr val="dk1"/>
                </a:solidFill>
                <a:latin typeface="Lato"/>
                <a:ea typeface="Lato"/>
                <a:cs typeface="Lato"/>
                <a:sym typeface="Lato"/>
              </a:rPr>
              <a:t>Release happens differently for each student</a:t>
            </a:r>
            <a:endParaRPr sz="1800" b="1" i="0" u="none" strike="noStrike" cap="none">
              <a:solidFill>
                <a:schemeClr val="dk1"/>
              </a:solidFill>
              <a:latin typeface="Lato"/>
              <a:ea typeface="Lato"/>
              <a:cs typeface="Lato"/>
              <a:sym typeface="Lato"/>
            </a:endParaRPr>
          </a:p>
        </p:txBody>
      </p:sp>
      <p:pic>
        <p:nvPicPr>
          <p:cNvPr id="83" name="Google Shape;83;p4" descr="Hands of two people passing a baton between them.  "/>
          <p:cNvPicPr preferRelativeResize="0"/>
          <p:nvPr/>
        </p:nvPicPr>
        <p:blipFill rotWithShape="1">
          <a:blip r:embed="rId3">
            <a:alphaModFix/>
          </a:blip>
          <a:srcRect/>
          <a:stretch/>
        </p:blipFill>
        <p:spPr>
          <a:xfrm>
            <a:off x="4913675" y="1259675"/>
            <a:ext cx="3985058" cy="24836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g262efe27d92_1_13"/>
          <p:cNvSpPr txBox="1">
            <a:spLocks noGrp="1"/>
          </p:cNvSpPr>
          <p:nvPr>
            <p:ph type="title" idx="4294967295"/>
          </p:nvPr>
        </p:nvSpPr>
        <p:spPr>
          <a:xfrm>
            <a:off x="0" y="0"/>
            <a:ext cx="9144000" cy="922338"/>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chemeClr val="lt1"/>
              </a:buClr>
              <a:buSzPts val="3600"/>
              <a:buFont typeface="Arial"/>
              <a:buNone/>
              <a:tabLst/>
              <a:defRPr/>
            </a:pP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rPr>
              <a:t>Program vs </a:t>
            </a: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Programming</a:t>
            </a:r>
            <a:endPar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endParaRPr>
          </a:p>
        </p:txBody>
      </p:sp>
      <p:sp>
        <p:nvSpPr>
          <p:cNvPr id="91" name="Google Shape;91;g262efe27d92_1_13"/>
          <p:cNvSpPr txBox="1">
            <a:spLocks noGrp="1"/>
          </p:cNvSpPr>
          <p:nvPr>
            <p:ph type="body" idx="4294967295"/>
          </p:nvPr>
        </p:nvSpPr>
        <p:spPr>
          <a:xfrm>
            <a:off x="2696300" y="1015450"/>
            <a:ext cx="6368400" cy="3929700"/>
          </a:xfrm>
          <a:prstGeom prst="rect">
            <a:avLst/>
          </a:prstGeom>
          <a:noFill/>
          <a:ln>
            <a:noFill/>
          </a:ln>
        </p:spPr>
        <p:txBody>
          <a:bodyPr spcFirstLastPara="1" wrap="square" lIns="91425" tIns="45700" rIns="91425" bIns="45700" anchor="t" anchorCtr="0">
            <a:noAutofit/>
          </a:bodyPr>
          <a:lstStyle/>
          <a:p>
            <a:pPr marL="457200" lvl="0" indent="-355600" algn="l" rtl="0">
              <a:lnSpc>
                <a:spcPct val="100000"/>
              </a:lnSpc>
              <a:spcBef>
                <a:spcPts val="0"/>
              </a:spcBef>
              <a:spcAft>
                <a:spcPts val="0"/>
              </a:spcAft>
              <a:buSzPts val="2000"/>
              <a:buChar char="•"/>
            </a:pPr>
            <a:r>
              <a:rPr lang="en-US" sz="2000"/>
              <a:t>Beyond Age 18 needs to be </a:t>
            </a:r>
            <a:r>
              <a:rPr lang="en-US" sz="2000">
                <a:highlight>
                  <a:srgbClr val="FFFF00"/>
                </a:highlight>
              </a:rPr>
              <a:t>individualized programming</a:t>
            </a:r>
            <a:r>
              <a:rPr lang="en-US" sz="2000"/>
              <a:t> aligned to student disability related needs</a:t>
            </a:r>
            <a:endParaRPr sz="2000"/>
          </a:p>
          <a:p>
            <a:pPr marL="457200" lvl="0" indent="-355600" algn="l" rtl="0">
              <a:lnSpc>
                <a:spcPct val="100000"/>
              </a:lnSpc>
              <a:spcBef>
                <a:spcPts val="1000"/>
              </a:spcBef>
              <a:spcAft>
                <a:spcPts val="0"/>
              </a:spcAft>
              <a:buSzPts val="2000"/>
              <a:buChar char="•"/>
            </a:pPr>
            <a:r>
              <a:rPr lang="en-US" sz="2000"/>
              <a:t>IEP Teams should reflect on FAPE as it may shift as students enter Beyond 18 </a:t>
            </a:r>
            <a:endParaRPr sz="2000"/>
          </a:p>
          <a:p>
            <a:pPr marL="457200" lvl="0" indent="-355600" algn="l" rtl="0">
              <a:lnSpc>
                <a:spcPct val="100000"/>
              </a:lnSpc>
              <a:spcBef>
                <a:spcPts val="1000"/>
              </a:spcBef>
              <a:spcAft>
                <a:spcPts val="0"/>
              </a:spcAft>
              <a:buSzPts val="2000"/>
              <a:buChar char="•"/>
            </a:pPr>
            <a:r>
              <a:rPr lang="en-US" sz="2000"/>
              <a:t>Like services and instruction may be grouped together</a:t>
            </a:r>
            <a:endParaRPr sz="2000"/>
          </a:p>
          <a:p>
            <a:pPr marL="914400" lvl="1" indent="-228600" algn="l" rtl="0">
              <a:lnSpc>
                <a:spcPct val="100000"/>
              </a:lnSpc>
              <a:spcBef>
                <a:spcPts val="0"/>
              </a:spcBef>
              <a:spcAft>
                <a:spcPts val="0"/>
              </a:spcAft>
              <a:buSzPts val="2000"/>
              <a:buNone/>
            </a:pPr>
            <a:r>
              <a:rPr lang="en-US" sz="2000"/>
              <a:t>Scheduling is key! </a:t>
            </a:r>
            <a:endParaRPr sz="2000"/>
          </a:p>
          <a:p>
            <a:pPr marL="457200" lvl="0" indent="-355600" algn="l" rtl="0">
              <a:lnSpc>
                <a:spcPct val="100000"/>
              </a:lnSpc>
              <a:spcBef>
                <a:spcPts val="1000"/>
              </a:spcBef>
              <a:spcAft>
                <a:spcPts val="0"/>
              </a:spcAft>
              <a:buSzPts val="2000"/>
              <a:buChar char="•"/>
            </a:pPr>
            <a:r>
              <a:rPr lang="en-US" sz="2000"/>
              <a:t>A strong network of partners will allow programming to shift as needs change for your students </a:t>
            </a:r>
            <a:endParaRPr sz="2000"/>
          </a:p>
        </p:txBody>
      </p:sp>
      <p:pic>
        <p:nvPicPr>
          <p:cNvPr id="92" name="Google Shape;92;g262efe27d92_1_1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60975" y="1888751"/>
            <a:ext cx="2355201" cy="1366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g3a156b25220_0_0"/>
          <p:cNvSpPr txBox="1">
            <a:spLocks noGrp="1"/>
          </p:cNvSpPr>
          <p:nvPr>
            <p:ph type="title" idx="4294967295"/>
          </p:nvPr>
        </p:nvSpPr>
        <p:spPr>
          <a:xfrm>
            <a:off x="0" y="0"/>
            <a:ext cx="9144000" cy="922338"/>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chemeClr val="lt1"/>
              </a:buClr>
              <a:buSzPts val="3600"/>
              <a:buFont typeface="Arial"/>
              <a:buNone/>
              <a:tabLst/>
              <a:defRPr/>
            </a:pP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rPr>
              <a:t>It’s Messy~ But Doable!</a:t>
            </a:r>
          </a:p>
        </p:txBody>
      </p:sp>
      <p:pic>
        <p:nvPicPr>
          <p:cNvPr id="99" name="Google Shape;99;g3a156b25220_0_0" descr="Special Education Teacher standing in front of a bulletin board covered in papers with red lines drawn between many of the papers. Caption at top states Special Ed Teachers trying to finalize students' schedules."/>
          <p:cNvPicPr preferRelativeResize="0"/>
          <p:nvPr/>
        </p:nvPicPr>
        <p:blipFill>
          <a:blip r:embed="rId3">
            <a:alphaModFix/>
          </a:blip>
          <a:stretch>
            <a:fillRect/>
          </a:stretch>
        </p:blipFill>
        <p:spPr>
          <a:xfrm>
            <a:off x="2598312" y="978793"/>
            <a:ext cx="3947375" cy="372199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5"/>
          <p:cNvSpPr txBox="1">
            <a:spLocks noGrp="1"/>
          </p:cNvSpPr>
          <p:nvPr>
            <p:ph type="title" idx="4294967295"/>
          </p:nvPr>
        </p:nvSpPr>
        <p:spPr>
          <a:xfrm>
            <a:off x="0" y="0"/>
            <a:ext cx="9144000" cy="922338"/>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chemeClr val="lt1"/>
              </a:buClr>
              <a:buSzPts val="3600"/>
              <a:buFont typeface="Arial"/>
              <a:buNone/>
              <a:tabLst/>
              <a:defRPr/>
            </a:pP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rPr>
              <a:t>The </a:t>
            </a: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Gray</a:t>
            </a:r>
            <a:r>
              <a:rPr kumimoji="0" lang="en-US" sz="3600" b="1" i="0" u="none" strike="noStrike" kern="0" cap="none" spc="0" normalizeH="0" baseline="0" noProof="0" dirty="0">
                <a:ln>
                  <a:noFill/>
                </a:ln>
                <a:solidFill>
                  <a:schemeClr val="lt1"/>
                </a:solidFill>
                <a:effectLst/>
                <a:uLnTx/>
                <a:uFillTx/>
                <a:latin typeface="Lato Black"/>
                <a:ea typeface="Lato Black"/>
                <a:cs typeface="Lato Black"/>
                <a:sym typeface="Lato Black"/>
              </a:rPr>
              <a:t>!</a:t>
            </a:r>
          </a:p>
        </p:txBody>
      </p:sp>
      <p:sp>
        <p:nvSpPr>
          <p:cNvPr id="107" name="Google Shape;107;p5"/>
          <p:cNvSpPr txBox="1"/>
          <p:nvPr/>
        </p:nvSpPr>
        <p:spPr>
          <a:xfrm>
            <a:off x="197775" y="1083550"/>
            <a:ext cx="5110800" cy="3042600"/>
          </a:xfrm>
          <a:prstGeom prst="rect">
            <a:avLst/>
          </a:prstGeom>
          <a:noFill/>
          <a:ln>
            <a:noFill/>
          </a:ln>
        </p:spPr>
        <p:txBody>
          <a:bodyPr spcFirstLastPara="1" wrap="square" lIns="91425" tIns="91425" rIns="91425" bIns="91425" anchor="t" anchorCtr="0">
            <a:spAutoFit/>
          </a:bodyPr>
          <a:lstStyle/>
          <a:p>
            <a:pPr marL="457200" marR="0" lvl="0" indent="-342900" algn="l" rtl="0">
              <a:lnSpc>
                <a:spcPct val="100000"/>
              </a:lnSpc>
              <a:spcBef>
                <a:spcPts val="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No one set program or </a:t>
            </a:r>
            <a:r>
              <a:rPr lang="en-US" sz="1800" b="1" i="0" u="none" strike="noStrike" cap="none">
                <a:solidFill>
                  <a:schemeClr val="dk1"/>
                </a:solidFill>
                <a:latin typeface="Lato"/>
                <a:ea typeface="Lato"/>
                <a:cs typeface="Lato"/>
                <a:sym typeface="La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curriculum</a:t>
            </a:r>
            <a:endParaRPr sz="1800" b="1" i="0" u="none" strike="noStrike" cap="none">
              <a:solidFill>
                <a:schemeClr val="dk1"/>
              </a:solidFill>
              <a:latin typeface="Lato"/>
              <a:ea typeface="Lato"/>
              <a:cs typeface="Lato"/>
              <a:sym typeface="Lato"/>
            </a:endParaRPr>
          </a:p>
          <a:p>
            <a:pPr marL="457200" marR="0" lvl="0" indent="-342900" algn="l" rtl="0">
              <a:lnSpc>
                <a:spcPct val="100000"/>
              </a:lnSpc>
              <a:spcBef>
                <a:spcPts val="100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Individualized programming</a:t>
            </a:r>
            <a:endParaRPr sz="1800" b="1" i="0" u="none" strike="noStrike" cap="none">
              <a:solidFill>
                <a:schemeClr val="dk1"/>
              </a:solidFill>
              <a:latin typeface="Lato"/>
              <a:ea typeface="Lato"/>
              <a:cs typeface="Lato"/>
              <a:sym typeface="Lato"/>
            </a:endParaRPr>
          </a:p>
          <a:p>
            <a:pPr marL="914400" marR="0" lvl="1" indent="-342900" algn="l" rtl="0">
              <a:lnSpc>
                <a:spcPct val="100000"/>
              </a:lnSpc>
              <a:spcBef>
                <a:spcPts val="1000"/>
              </a:spcBef>
              <a:spcAft>
                <a:spcPts val="0"/>
              </a:spcAft>
              <a:buClr>
                <a:schemeClr val="dk1"/>
              </a:buClr>
              <a:buSzPts val="1800"/>
              <a:buFont typeface="Lato"/>
              <a:buChar char="○"/>
            </a:pPr>
            <a:r>
              <a:rPr lang="en-US" sz="1800" b="1">
                <a:solidFill>
                  <a:schemeClr val="dk1"/>
                </a:solidFill>
                <a:latin typeface="Lato"/>
                <a:ea typeface="Lato"/>
                <a:cs typeface="Lato"/>
                <a:sym typeface="Lato"/>
              </a:rPr>
              <a:t>Including students with unique needs</a:t>
            </a:r>
            <a:endParaRPr sz="1800" b="1">
              <a:solidFill>
                <a:schemeClr val="dk1"/>
              </a:solidFill>
              <a:latin typeface="Lato"/>
              <a:ea typeface="Lato"/>
              <a:cs typeface="Lato"/>
              <a:sym typeface="Lato"/>
            </a:endParaRPr>
          </a:p>
          <a:p>
            <a:pPr marL="457200" marR="0" lvl="0" indent="-342900" algn="l" rtl="0">
              <a:lnSpc>
                <a:spcPct val="100000"/>
              </a:lnSpc>
              <a:spcBef>
                <a:spcPts val="100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Different </a:t>
            </a:r>
            <a:r>
              <a:rPr lang="en-US" sz="1800" b="1" i="0" u="none" strike="noStrike" cap="none">
                <a:solidFill>
                  <a:schemeClr val="dk1"/>
                </a:solidFill>
                <a:latin typeface="Lato"/>
                <a:ea typeface="Lato"/>
                <a:cs typeface="Lato"/>
                <a:sym typeface="La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resources </a:t>
            </a:r>
            <a:r>
              <a:rPr lang="en-US" sz="1800" b="1" i="0" u="none" strike="noStrike" cap="none">
                <a:solidFill>
                  <a:schemeClr val="dk1"/>
                </a:solidFill>
                <a:latin typeface="Lato"/>
                <a:ea typeface="Lato"/>
                <a:cs typeface="Lato"/>
                <a:sym typeface="Lato"/>
              </a:rPr>
              <a:t>and supports available</a:t>
            </a:r>
            <a:endParaRPr sz="1800" b="1" i="0" u="none" strike="noStrike" cap="none">
              <a:solidFill>
                <a:schemeClr val="dk1"/>
              </a:solidFill>
              <a:latin typeface="Lato"/>
              <a:ea typeface="Lato"/>
              <a:cs typeface="Lato"/>
              <a:sym typeface="Lato"/>
            </a:endParaRPr>
          </a:p>
          <a:p>
            <a:pPr marL="457200" marR="0" lvl="0" indent="-342900" algn="l" rtl="0">
              <a:lnSpc>
                <a:spcPct val="100000"/>
              </a:lnSpc>
              <a:spcBef>
                <a:spcPts val="1000"/>
              </a:spcBef>
              <a:spcAft>
                <a:spcPts val="0"/>
              </a:spcAft>
              <a:buClr>
                <a:schemeClr val="dk1"/>
              </a:buClr>
              <a:buSzPts val="1800"/>
              <a:buFont typeface="Lato"/>
              <a:buChar char="●"/>
            </a:pPr>
            <a:r>
              <a:rPr lang="en-US" sz="1800" b="1" i="0" u="none" strike="noStrike" cap="none">
                <a:solidFill>
                  <a:schemeClr val="dk1"/>
                </a:solidFill>
                <a:latin typeface="Lato"/>
                <a:ea typeface="Lato"/>
                <a:cs typeface="Lato"/>
                <a:sym typeface="Lato"/>
              </a:rPr>
              <a:t>More time to connect and communicate needed</a:t>
            </a:r>
            <a:endParaRPr sz="1800" b="1" i="0" u="none" strike="noStrike" cap="none">
              <a:solidFill>
                <a:schemeClr val="dk1"/>
              </a:solidFill>
              <a:latin typeface="Lato"/>
              <a:ea typeface="Lato"/>
              <a:cs typeface="Lato"/>
              <a:sym typeface="Lato"/>
            </a:endParaRPr>
          </a:p>
          <a:p>
            <a:pPr marL="457200" marR="0" lvl="0" indent="-342900" algn="l" rtl="0">
              <a:lnSpc>
                <a:spcPct val="100000"/>
              </a:lnSpc>
              <a:spcBef>
                <a:spcPts val="1000"/>
              </a:spcBef>
              <a:spcAft>
                <a:spcPts val="1000"/>
              </a:spcAft>
              <a:buClr>
                <a:schemeClr val="dk1"/>
              </a:buClr>
              <a:buSzPts val="1800"/>
              <a:buFont typeface="Lato"/>
              <a:buChar char="●"/>
            </a:pPr>
            <a:r>
              <a:rPr lang="en-US" sz="1800" b="1" i="0" u="none" strike="noStrike" cap="none">
                <a:solidFill>
                  <a:schemeClr val="dk1"/>
                </a:solidFill>
                <a:latin typeface="Lato"/>
                <a:ea typeface="Lato"/>
                <a:cs typeface="Lato"/>
                <a:sym typeface="Lato"/>
              </a:rPr>
              <a:t>Each school, community, county, team is unique!</a:t>
            </a:r>
            <a:endParaRPr sz="1800" b="1">
              <a:solidFill>
                <a:schemeClr val="dk1"/>
              </a:solidFill>
              <a:latin typeface="Lato"/>
              <a:ea typeface="Lato"/>
              <a:cs typeface="Lato"/>
              <a:sym typeface="Lato"/>
            </a:endParaRPr>
          </a:p>
        </p:txBody>
      </p:sp>
      <p:pic>
        <p:nvPicPr>
          <p:cNvPr id="106" name="Google Shape;106;p5" descr="Cartoon with two arrows on wooden stakes facing away from each other. Once arrow has one way written on it and the other arrow has several other ways. The title at the top states gray area.  "/>
          <p:cNvPicPr preferRelativeResize="0"/>
          <p:nvPr/>
        </p:nvPicPr>
        <p:blipFill rotWithShape="1">
          <a:blip r:embed="rId3">
            <a:alphaModFix/>
          </a:blip>
          <a:srcRect/>
          <a:stretch/>
        </p:blipFill>
        <p:spPr>
          <a:xfrm>
            <a:off x="5437875" y="1347047"/>
            <a:ext cx="3333274" cy="2669275"/>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TotalTime>
  <Words>895</Words>
  <Application>Microsoft Office PowerPoint</Application>
  <PresentationFormat>On-screen Show (16:9)</PresentationFormat>
  <Paragraphs>160</Paragraphs>
  <Slides>21</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Lato Black</vt:lpstr>
      <vt:lpstr>Lato</vt:lpstr>
      <vt:lpstr>Arial</vt:lpstr>
      <vt:lpstr>Calibri</vt:lpstr>
      <vt:lpstr>Office Theme</vt:lpstr>
      <vt:lpstr>Beyond Age 18 Programming:  Best Practices, Challenges and Solutions</vt:lpstr>
      <vt:lpstr>Welcome</vt:lpstr>
      <vt:lpstr>Transition Programming Beyond Age 18</vt:lpstr>
      <vt:lpstr>Should and Should Not Be...</vt:lpstr>
      <vt:lpstr>Should and Should Not Be….</vt:lpstr>
      <vt:lpstr>The Importance of Gradual Release</vt:lpstr>
      <vt:lpstr>Program vs Programming</vt:lpstr>
      <vt:lpstr>It’s Messy~ But Doable!</vt:lpstr>
      <vt:lpstr>The Gray!</vt:lpstr>
      <vt:lpstr>Technical Programming Challenges</vt:lpstr>
      <vt:lpstr>Resources for Technical Challenges</vt:lpstr>
      <vt:lpstr>Working With Families On Program Design</vt:lpstr>
      <vt:lpstr>Disengaged or Unreached?</vt:lpstr>
      <vt:lpstr>Resources for Working with Families</vt:lpstr>
      <vt:lpstr>Collaboration with Transition Partners</vt:lpstr>
      <vt:lpstr>Resources for Collaboration</vt:lpstr>
      <vt:lpstr>Transition Action Guide</vt:lpstr>
      <vt:lpstr>Conflict Resolution</vt:lpstr>
      <vt:lpstr>How Do IEP Teams Make Beyond 18 Decisions?</vt:lpstr>
      <vt:lpstr>Questions ~ Comments ~ Wonders</vt:lpstr>
      <vt:lpstr>Contact Us</vt:lpstr>
    </vt:vector>
  </TitlesOfParts>
  <Company>Transition Improvement Grant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Beyond 18 Programming Presentation</dc:title>
  <dc:creator>Ransley, Tawny M.  DPI</dc:creator>
  <cp:keywords>Beyond 18 Programming Presentation</cp:keywords>
  <cp:lastModifiedBy>Jenny Jacobs</cp:lastModifiedBy>
  <cp:revision>1</cp:revision>
  <dcterms:created xsi:type="dcterms:W3CDTF">2016-02-23T19:34:17Z</dcterms:created>
  <dcterms:modified xsi:type="dcterms:W3CDTF">2026-08-20T17:53:47Z</dcterms:modified>
</cp:coreProperties>
</file>